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0" r:id="rId5"/>
    <p:sldId id="258" r:id="rId6"/>
    <p:sldId id="259" r:id="rId7"/>
    <p:sldId id="261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7F96A2-2833-4B68-BD7C-D3EFC504AB1F}" v="4" dt="2023-09-28T15:17:49.2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iko Barthelmeß" userId="15b6f828-eaeb-4a31-a2c5-b643a5297f2f" providerId="ADAL" clId="{2F7F96A2-2833-4B68-BD7C-D3EFC504AB1F}"/>
    <pc:docChg chg="undo custSel addSld delSld modSld">
      <pc:chgData name="Heiko Barthelmeß" userId="15b6f828-eaeb-4a31-a2c5-b643a5297f2f" providerId="ADAL" clId="{2F7F96A2-2833-4B68-BD7C-D3EFC504AB1F}" dt="2023-10-05T16:14:41.872" v="46" actId="47"/>
      <pc:docMkLst>
        <pc:docMk/>
      </pc:docMkLst>
      <pc:sldChg chg="del">
        <pc:chgData name="Heiko Barthelmeß" userId="15b6f828-eaeb-4a31-a2c5-b643a5297f2f" providerId="ADAL" clId="{2F7F96A2-2833-4B68-BD7C-D3EFC504AB1F}" dt="2023-09-28T15:18:37.175" v="37" actId="47"/>
        <pc:sldMkLst>
          <pc:docMk/>
          <pc:sldMk cId="1587298723" sldId="256"/>
        </pc:sldMkLst>
      </pc:sldChg>
      <pc:sldChg chg="modSp mod">
        <pc:chgData name="Heiko Barthelmeß" userId="15b6f828-eaeb-4a31-a2c5-b643a5297f2f" providerId="ADAL" clId="{2F7F96A2-2833-4B68-BD7C-D3EFC504AB1F}" dt="2023-09-28T15:21:46.972" v="44" actId="732"/>
        <pc:sldMkLst>
          <pc:docMk/>
          <pc:sldMk cId="1953126821" sldId="258"/>
        </pc:sldMkLst>
        <pc:picChg chg="mod modCrop">
          <ac:chgData name="Heiko Barthelmeß" userId="15b6f828-eaeb-4a31-a2c5-b643a5297f2f" providerId="ADAL" clId="{2F7F96A2-2833-4B68-BD7C-D3EFC504AB1F}" dt="2023-09-28T15:21:46.972" v="44" actId="732"/>
          <ac:picMkLst>
            <pc:docMk/>
            <pc:sldMk cId="1953126821" sldId="258"/>
            <ac:picMk id="2" creationId="{00000000-0000-0000-0000-000000000000}"/>
          </ac:picMkLst>
        </pc:picChg>
      </pc:sldChg>
      <pc:sldChg chg="modSp mod">
        <pc:chgData name="Heiko Barthelmeß" userId="15b6f828-eaeb-4a31-a2c5-b643a5297f2f" providerId="ADAL" clId="{2F7F96A2-2833-4B68-BD7C-D3EFC504AB1F}" dt="2023-09-28T15:22:01.358" v="45" actId="732"/>
        <pc:sldMkLst>
          <pc:docMk/>
          <pc:sldMk cId="4061178221" sldId="259"/>
        </pc:sldMkLst>
        <pc:picChg chg="mod modCrop">
          <ac:chgData name="Heiko Barthelmeß" userId="15b6f828-eaeb-4a31-a2c5-b643a5297f2f" providerId="ADAL" clId="{2F7F96A2-2833-4B68-BD7C-D3EFC504AB1F}" dt="2023-09-28T15:22:01.358" v="45" actId="732"/>
          <ac:picMkLst>
            <pc:docMk/>
            <pc:sldMk cId="4061178221" sldId="259"/>
            <ac:picMk id="2" creationId="{00000000-0000-0000-0000-000000000000}"/>
          </ac:picMkLst>
        </pc:picChg>
      </pc:sldChg>
      <pc:sldChg chg="addSp delSp modSp add del mod setBg">
        <pc:chgData name="Heiko Barthelmeß" userId="15b6f828-eaeb-4a31-a2c5-b643a5297f2f" providerId="ADAL" clId="{2F7F96A2-2833-4B68-BD7C-D3EFC504AB1F}" dt="2023-09-28T15:18:35.592" v="36" actId="47"/>
        <pc:sldMkLst>
          <pc:docMk/>
          <pc:sldMk cId="1648295389" sldId="260"/>
        </pc:sldMkLst>
        <pc:spChg chg="del mod">
          <ac:chgData name="Heiko Barthelmeß" userId="15b6f828-eaeb-4a31-a2c5-b643a5297f2f" providerId="ADAL" clId="{2F7F96A2-2833-4B68-BD7C-D3EFC504AB1F}" dt="2023-09-28T15:15:27.081" v="14" actId="478"/>
          <ac:spMkLst>
            <pc:docMk/>
            <pc:sldMk cId="1648295389" sldId="260"/>
            <ac:spMk id="2" creationId="{00000000-0000-0000-0000-000000000000}"/>
          </ac:spMkLst>
        </pc:spChg>
        <pc:spChg chg="add del">
          <ac:chgData name="Heiko Barthelmeß" userId="15b6f828-eaeb-4a31-a2c5-b643a5297f2f" providerId="ADAL" clId="{2F7F96A2-2833-4B68-BD7C-D3EFC504AB1F}" dt="2023-09-28T15:15:30.450" v="15" actId="26606"/>
          <ac:spMkLst>
            <pc:docMk/>
            <pc:sldMk cId="1648295389" sldId="260"/>
            <ac:spMk id="3" creationId="{00000000-0000-0000-0000-000000000000}"/>
          </ac:spMkLst>
        </pc:spChg>
        <pc:spChg chg="add del mod">
          <ac:chgData name="Heiko Barthelmeß" userId="15b6f828-eaeb-4a31-a2c5-b643a5297f2f" providerId="ADAL" clId="{2F7F96A2-2833-4B68-BD7C-D3EFC504AB1F}" dt="2023-09-28T15:15:30.450" v="15" actId="26606"/>
          <ac:spMkLst>
            <pc:docMk/>
            <pc:sldMk cId="1648295389" sldId="260"/>
            <ac:spMk id="7" creationId="{62BC8F90-2FE2-65AC-37F4-F84FC23D421B}"/>
          </ac:spMkLst>
        </pc:spChg>
        <pc:spChg chg="add mod">
          <ac:chgData name="Heiko Barthelmeß" userId="15b6f828-eaeb-4a31-a2c5-b643a5297f2f" providerId="ADAL" clId="{2F7F96A2-2833-4B68-BD7C-D3EFC504AB1F}" dt="2023-09-28T15:17:32.656" v="26" actId="207"/>
          <ac:spMkLst>
            <pc:docMk/>
            <pc:sldMk cId="1648295389" sldId="260"/>
            <ac:spMk id="8" creationId="{6DFB6CA8-60D7-89A0-AE70-7AD6CAFC4E71}"/>
          </ac:spMkLst>
        </pc:spChg>
        <pc:spChg chg="add">
          <ac:chgData name="Heiko Barthelmeß" userId="15b6f828-eaeb-4a31-a2c5-b643a5297f2f" providerId="ADAL" clId="{2F7F96A2-2833-4B68-BD7C-D3EFC504AB1F}" dt="2023-09-28T15:15:30.450" v="15" actId="26606"/>
          <ac:spMkLst>
            <pc:docMk/>
            <pc:sldMk cId="1648295389" sldId="260"/>
            <ac:spMk id="12" creationId="{AB8C311F-7253-4AED-9701-7FC0708C41C7}"/>
          </ac:spMkLst>
        </pc:spChg>
        <pc:spChg chg="add">
          <ac:chgData name="Heiko Barthelmeß" userId="15b6f828-eaeb-4a31-a2c5-b643a5297f2f" providerId="ADAL" clId="{2F7F96A2-2833-4B68-BD7C-D3EFC504AB1F}" dt="2023-09-28T15:15:30.450" v="15" actId="26606"/>
          <ac:spMkLst>
            <pc:docMk/>
            <pc:sldMk cId="1648295389" sldId="260"/>
            <ac:spMk id="14" creationId="{E2384209-CB15-4CDF-9D31-C44FD9A3F20D}"/>
          </ac:spMkLst>
        </pc:spChg>
        <pc:spChg chg="add del mod">
          <ac:chgData name="Heiko Barthelmeß" userId="15b6f828-eaeb-4a31-a2c5-b643a5297f2f" providerId="ADAL" clId="{2F7F96A2-2833-4B68-BD7C-D3EFC504AB1F}" dt="2023-09-28T15:16:53.419" v="21" actId="478"/>
          <ac:spMkLst>
            <pc:docMk/>
            <pc:sldMk cId="1648295389" sldId="260"/>
            <ac:spMk id="15" creationId="{E314AE00-6D48-E78A-0DBB-B0A19FE67723}"/>
          </ac:spMkLst>
        </pc:spChg>
        <pc:spChg chg="add">
          <ac:chgData name="Heiko Barthelmeß" userId="15b6f828-eaeb-4a31-a2c5-b643a5297f2f" providerId="ADAL" clId="{2F7F96A2-2833-4B68-BD7C-D3EFC504AB1F}" dt="2023-09-28T15:15:30.450" v="15" actId="26606"/>
          <ac:spMkLst>
            <pc:docMk/>
            <pc:sldMk cId="1648295389" sldId="260"/>
            <ac:spMk id="16" creationId="{2633B3B5-CC90-43F0-8714-D31D1F3F0209}"/>
          </ac:spMkLst>
        </pc:spChg>
        <pc:spChg chg="add del mod">
          <ac:chgData name="Heiko Barthelmeß" userId="15b6f828-eaeb-4a31-a2c5-b643a5297f2f" providerId="ADAL" clId="{2F7F96A2-2833-4B68-BD7C-D3EFC504AB1F}" dt="2023-09-28T15:16:57.092" v="22" actId="478"/>
          <ac:spMkLst>
            <pc:docMk/>
            <pc:sldMk cId="1648295389" sldId="260"/>
            <ac:spMk id="17" creationId="{59B117C7-BEFA-2719-9DE1-CB0A36AC5CF6}"/>
          </ac:spMkLst>
        </pc:spChg>
        <pc:spChg chg="add">
          <ac:chgData name="Heiko Barthelmeß" userId="15b6f828-eaeb-4a31-a2c5-b643a5297f2f" providerId="ADAL" clId="{2F7F96A2-2833-4B68-BD7C-D3EFC504AB1F}" dt="2023-09-28T15:15:30.450" v="15" actId="26606"/>
          <ac:spMkLst>
            <pc:docMk/>
            <pc:sldMk cId="1648295389" sldId="260"/>
            <ac:spMk id="18" creationId="{A8D57A06-A426-446D-B02C-A2DC6B62E45E}"/>
          </ac:spMkLst>
        </pc:spChg>
        <pc:spChg chg="add mod">
          <ac:chgData name="Heiko Barthelmeß" userId="15b6f828-eaeb-4a31-a2c5-b643a5297f2f" providerId="ADAL" clId="{2F7F96A2-2833-4B68-BD7C-D3EFC504AB1F}" dt="2023-09-28T15:18:08.567" v="32" actId="207"/>
          <ac:spMkLst>
            <pc:docMk/>
            <pc:sldMk cId="1648295389" sldId="260"/>
            <ac:spMk id="20" creationId="{A7C8B69D-BC97-8CB0-5B8C-CE53F3A0E58C}"/>
          </ac:spMkLst>
        </pc:spChg>
        <pc:grpChg chg="add del">
          <ac:chgData name="Heiko Barthelmeß" userId="15b6f828-eaeb-4a31-a2c5-b643a5297f2f" providerId="ADAL" clId="{2F7F96A2-2833-4B68-BD7C-D3EFC504AB1F}" dt="2023-09-28T15:14:06.378" v="2" actId="26606"/>
          <ac:grpSpMkLst>
            <pc:docMk/>
            <pc:sldMk cId="1648295389" sldId="260"/>
            <ac:grpSpMk id="10" creationId="{710FEF04-9FA2-4DD8-EC29-60D92C72296A}"/>
          </ac:grpSpMkLst>
        </pc:grpChg>
        <pc:picChg chg="add del mod modCrop">
          <ac:chgData name="Heiko Barthelmeß" userId="15b6f828-eaeb-4a31-a2c5-b643a5297f2f" providerId="ADAL" clId="{2F7F96A2-2833-4B68-BD7C-D3EFC504AB1F}" dt="2023-09-28T15:16:16.925" v="18" actId="478"/>
          <ac:picMkLst>
            <pc:docMk/>
            <pc:sldMk cId="1648295389" sldId="260"/>
            <ac:picMk id="5" creationId="{A3575C25-0719-9E3B-1C8D-B444264F9256}"/>
          </ac:picMkLst>
        </pc:picChg>
        <pc:picChg chg="add del mod">
          <ac:chgData name="Heiko Barthelmeß" userId="15b6f828-eaeb-4a31-a2c5-b643a5297f2f" providerId="ADAL" clId="{2F7F96A2-2833-4B68-BD7C-D3EFC504AB1F}" dt="2023-09-28T15:17:40.760" v="27" actId="478"/>
          <ac:picMkLst>
            <pc:docMk/>
            <pc:sldMk cId="1648295389" sldId="260"/>
            <ac:picMk id="19" creationId="{75D50A4A-492F-F223-1946-E3F5EE613483}"/>
          </ac:picMkLst>
        </pc:picChg>
      </pc:sldChg>
      <pc:sldChg chg="modSp add del mod">
        <pc:chgData name="Heiko Barthelmeß" userId="15b6f828-eaeb-4a31-a2c5-b643a5297f2f" providerId="ADAL" clId="{2F7F96A2-2833-4B68-BD7C-D3EFC504AB1F}" dt="2023-10-05T16:14:41.872" v="46" actId="47"/>
        <pc:sldMkLst>
          <pc:docMk/>
          <pc:sldMk cId="3698971342" sldId="262"/>
        </pc:sldMkLst>
        <pc:picChg chg="mod">
          <ac:chgData name="Heiko Barthelmeß" userId="15b6f828-eaeb-4a31-a2c5-b643a5297f2f" providerId="ADAL" clId="{2F7F96A2-2833-4B68-BD7C-D3EFC504AB1F}" dt="2023-09-28T15:20:58.175" v="43" actId="14100"/>
          <ac:picMkLst>
            <pc:docMk/>
            <pc:sldMk cId="3698971342" sldId="262"/>
            <ac:picMk id="5" creationId="{A3575C25-0719-9E3B-1C8D-B444264F925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18577-A7F5-45AC-825E-F1F724CF3B19}" type="datetimeFigureOut">
              <a:rPr lang="de-AT" smtClean="0"/>
              <a:t>05.10.2023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6F58-E244-4D01-ADE7-621AFF8CB9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53432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18577-A7F5-45AC-825E-F1F724CF3B19}" type="datetimeFigureOut">
              <a:rPr lang="de-AT" smtClean="0"/>
              <a:t>05.10.2023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6F58-E244-4D01-ADE7-621AFF8CB9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45908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18577-A7F5-45AC-825E-F1F724CF3B19}" type="datetimeFigureOut">
              <a:rPr lang="de-AT" smtClean="0"/>
              <a:t>05.10.2023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6F58-E244-4D01-ADE7-621AFF8CB9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17978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18577-A7F5-45AC-825E-F1F724CF3B19}" type="datetimeFigureOut">
              <a:rPr lang="de-AT" smtClean="0"/>
              <a:t>05.10.2023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6F58-E244-4D01-ADE7-621AFF8CB9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51219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18577-A7F5-45AC-825E-F1F724CF3B19}" type="datetimeFigureOut">
              <a:rPr lang="de-AT" smtClean="0"/>
              <a:t>05.10.2023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6F58-E244-4D01-ADE7-621AFF8CB9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81948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18577-A7F5-45AC-825E-F1F724CF3B19}" type="datetimeFigureOut">
              <a:rPr lang="de-AT" smtClean="0"/>
              <a:t>05.10.2023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6F58-E244-4D01-ADE7-621AFF8CB9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03071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18577-A7F5-45AC-825E-F1F724CF3B19}" type="datetimeFigureOut">
              <a:rPr lang="de-AT" smtClean="0"/>
              <a:t>05.10.2023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6F58-E244-4D01-ADE7-621AFF8CB9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84321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18577-A7F5-45AC-825E-F1F724CF3B19}" type="datetimeFigureOut">
              <a:rPr lang="de-AT" smtClean="0"/>
              <a:t>05.10.2023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6F58-E244-4D01-ADE7-621AFF8CB9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38871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18577-A7F5-45AC-825E-F1F724CF3B19}" type="datetimeFigureOut">
              <a:rPr lang="de-AT" smtClean="0"/>
              <a:t>05.10.2023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6F58-E244-4D01-ADE7-621AFF8CB9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66457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18577-A7F5-45AC-825E-F1F724CF3B19}" type="datetimeFigureOut">
              <a:rPr lang="de-AT" smtClean="0"/>
              <a:t>05.10.2023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6F58-E244-4D01-ADE7-621AFF8CB9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67322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18577-A7F5-45AC-825E-F1F724CF3B19}" type="datetimeFigureOut">
              <a:rPr lang="de-AT" smtClean="0"/>
              <a:t>05.10.2023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6F58-E244-4D01-ADE7-621AFF8CB9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31919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18577-A7F5-45AC-825E-F1F724CF3B19}" type="datetimeFigureOut">
              <a:rPr lang="de-AT" smtClean="0"/>
              <a:t>05.10.2023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F6F58-E244-4D01-ADE7-621AFF8CB97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0174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6DFB6CA8-60D7-89A0-AE70-7AD6CAFC4E71}"/>
              </a:ext>
            </a:extLst>
          </p:cNvPr>
          <p:cNvSpPr txBox="1">
            <a:spLocks/>
          </p:cNvSpPr>
          <p:nvPr/>
        </p:nvSpPr>
        <p:spPr>
          <a:xfrm>
            <a:off x="1524000" y="349280"/>
            <a:ext cx="9144000" cy="27596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AT" dirty="0">
                <a:solidFill>
                  <a:schemeClr val="bg1"/>
                </a:solidFill>
              </a:rPr>
              <a:t>Erfahrungsbericht der Gründung einer Selbsthilfegruppe für Angehörige</a:t>
            </a:r>
          </a:p>
        </p:txBody>
      </p:sp>
      <p:sp>
        <p:nvSpPr>
          <p:cNvPr id="20" name="Untertitel 2">
            <a:extLst>
              <a:ext uri="{FF2B5EF4-FFF2-40B4-BE49-F238E27FC236}">
                <a16:creationId xmlns:a16="http://schemas.microsoft.com/office/drawing/2014/main" id="{A7C8B69D-BC97-8CB0-5B8C-CE53F3A0E58C}"/>
              </a:ext>
            </a:extLst>
          </p:cNvPr>
          <p:cNvSpPr txBox="1">
            <a:spLocks/>
          </p:cNvSpPr>
          <p:nvPr/>
        </p:nvSpPr>
        <p:spPr>
          <a:xfrm>
            <a:off x="1524000" y="4441623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AT" sz="3200" dirty="0">
                <a:solidFill>
                  <a:schemeClr val="bg1"/>
                </a:solidFill>
              </a:rPr>
              <a:t>Heiko Barthelmess</a:t>
            </a:r>
          </a:p>
          <a:p>
            <a:pPr marL="0" indent="0" algn="ctr">
              <a:buNone/>
            </a:pPr>
            <a:r>
              <a:rPr lang="de-AT" sz="3200" dirty="0">
                <a:solidFill>
                  <a:schemeClr val="bg1"/>
                </a:solidFill>
              </a:rPr>
              <a:t>Innsbruck / Austria</a:t>
            </a:r>
          </a:p>
        </p:txBody>
      </p:sp>
    </p:spTree>
    <p:extLst>
      <p:ext uri="{BB962C8B-B14F-4D97-AF65-F5344CB8AC3E}">
        <p14:creationId xmlns:p14="http://schemas.microsoft.com/office/powerpoint/2010/main" val="1648295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Folder_selbsthilfegruppe_version_5.pdf - Adobe Acrobat Reader (64-bit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2"/>
          <a:stretch/>
        </p:blipFill>
        <p:spPr>
          <a:xfrm>
            <a:off x="-41565" y="-91440"/>
            <a:ext cx="12319300" cy="6949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126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Folder_selbsthilfegruppe_version_5.pdf - Adobe Acrobat Reader (64-bit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8"/>
          <a:stretch/>
        </p:blipFill>
        <p:spPr>
          <a:xfrm>
            <a:off x="-49716" y="0"/>
            <a:ext cx="12241715" cy="6859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17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Bild für Vernetzung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66825"/>
            <a:ext cx="12192000" cy="812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8007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7b2b769d-0396-40a0-8af5-42edc3ec724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7F5DEBDC9EEE645B50A3C669A3F20A8" ma:contentTypeVersion="16" ma:contentTypeDescription="Ein neues Dokument erstellen." ma:contentTypeScope="" ma:versionID="036b3f6cd89bd40d5bddec57b6cdb91f">
  <xsd:schema xmlns:xsd="http://www.w3.org/2001/XMLSchema" xmlns:xs="http://www.w3.org/2001/XMLSchema" xmlns:p="http://schemas.microsoft.com/office/2006/metadata/properties" xmlns:ns3="897fe2c6-90ef-40cb-b86e-58eff2aecf91" xmlns:ns4="7b2b769d-0396-40a0-8af5-42edc3ec724e" targetNamespace="http://schemas.microsoft.com/office/2006/metadata/properties" ma:root="true" ma:fieldsID="33c27fed247565ddbc8277e4b76a6631" ns3:_="" ns4:_="">
    <xsd:import namespace="897fe2c6-90ef-40cb-b86e-58eff2aecf91"/>
    <xsd:import namespace="7b2b769d-0396-40a0-8af5-42edc3ec724e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LengthInSeconds" minOccurs="0"/>
                <xsd:element ref="ns4:_activity" minOccurs="0"/>
                <xsd:element ref="ns4:MediaServiceLocation" minOccurs="0"/>
                <xsd:element ref="ns4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7fe2c6-90ef-40cb-b86e-58eff2aecf9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Freigabehinweis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2b769d-0396-40a0-8af5-42edc3ec72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541E79-EF3D-46BE-9434-2DC1EAF9603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DBC4611-CFD6-4F3C-AB48-A1596133679F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7b2b769d-0396-40a0-8af5-42edc3ec724e"/>
    <ds:schemaRef ds:uri="http://purl.org/dc/terms/"/>
    <ds:schemaRef ds:uri="897fe2c6-90ef-40cb-b86e-58eff2aecf91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9C71216-1A24-4EA2-A38B-70670408AD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7fe2c6-90ef-40cb-b86e-58eff2aecf91"/>
    <ds:schemaRef ds:uri="7b2b769d-0396-40a0-8af5-42edc3ec724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Breitbild</PresentationFormat>
  <Paragraphs>4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Bild für Vernetzung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Heiko</dc:creator>
  <cp:lastModifiedBy>Heiko Barthelmeß</cp:lastModifiedBy>
  <cp:revision>4</cp:revision>
  <dcterms:created xsi:type="dcterms:W3CDTF">2023-09-22T13:27:52Z</dcterms:created>
  <dcterms:modified xsi:type="dcterms:W3CDTF">2023-10-05T16:14:44Z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0x01010067F5DEBDC9EEE645B50A3C669A3F20A8</vt:lpwstr>
  </property>
</Properties>
</file>