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BE0907-10CC-4076-BC2B-761C15E12370}" v="39" dt="2023-10-20T12:36:10.4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91" y="1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etzwerk Essstörungen" userId="0ab42d882bdbef12" providerId="LiveId" clId="{37BE0907-10CC-4076-BC2B-761C15E12370}"/>
    <pc:docChg chg="undo custSel modSld addMainMaster delMainMaster">
      <pc:chgData name="Netzwerk Essstörungen" userId="0ab42d882bdbef12" providerId="LiveId" clId="{37BE0907-10CC-4076-BC2B-761C15E12370}" dt="2023-10-20T12:36:25.199" v="44" actId="14100"/>
      <pc:docMkLst>
        <pc:docMk/>
      </pc:docMkLst>
      <pc:sldChg chg="addSp delSp modSp mod modClrScheme addAnim delAnim chgLayout">
        <pc:chgData name="Netzwerk Essstörungen" userId="0ab42d882bdbef12" providerId="LiveId" clId="{37BE0907-10CC-4076-BC2B-761C15E12370}" dt="2023-10-20T12:36:25.199" v="44" actId="14100"/>
        <pc:sldMkLst>
          <pc:docMk/>
          <pc:sldMk cId="3769839678" sldId="256"/>
        </pc:sldMkLst>
        <pc:spChg chg="mod">
          <ac:chgData name="Netzwerk Essstörungen" userId="0ab42d882bdbef12" providerId="LiveId" clId="{37BE0907-10CC-4076-BC2B-761C15E12370}" dt="2023-10-20T12:36:04.631" v="26" actId="20577"/>
          <ac:spMkLst>
            <pc:docMk/>
            <pc:sldMk cId="3769839678" sldId="256"/>
            <ac:spMk id="2" creationId="{AB9DB655-29F0-42C4-8BEB-B34E28E2F888}"/>
          </ac:spMkLst>
        </pc:spChg>
        <pc:spChg chg="mod">
          <ac:chgData name="Netzwerk Essstörungen" userId="0ab42d882bdbef12" providerId="LiveId" clId="{37BE0907-10CC-4076-BC2B-761C15E12370}" dt="2023-10-20T12:36:25.199" v="44" actId="14100"/>
          <ac:spMkLst>
            <pc:docMk/>
            <pc:sldMk cId="3769839678" sldId="256"/>
            <ac:spMk id="3" creationId="{F07A8EF7-98E5-4A14-01D8-06A5E2B4357E}"/>
          </ac:spMkLst>
        </pc:spChg>
        <pc:spChg chg="add del">
          <ac:chgData name="Netzwerk Essstörungen" userId="0ab42d882bdbef12" providerId="LiveId" clId="{37BE0907-10CC-4076-BC2B-761C15E12370}" dt="2023-10-20T12:10:04.540" v="3" actId="26606"/>
          <ac:spMkLst>
            <pc:docMk/>
            <pc:sldMk cId="3769839678" sldId="256"/>
            <ac:spMk id="12" creationId="{7D9D36D6-2AC5-46A1-A849-4C82D5264A3A}"/>
          </ac:spMkLst>
        </pc:spChg>
        <pc:spChg chg="add del">
          <ac:chgData name="Netzwerk Essstörungen" userId="0ab42d882bdbef12" providerId="LiveId" clId="{37BE0907-10CC-4076-BC2B-761C15E12370}" dt="2023-10-20T12:10:04.540" v="3" actId="26606"/>
          <ac:spMkLst>
            <pc:docMk/>
            <pc:sldMk cId="3769839678" sldId="256"/>
            <ac:spMk id="17" creationId="{9D879A56-BA4A-47BE-B8EA-643910D696DB}"/>
          </ac:spMkLst>
        </pc:spChg>
        <pc:spChg chg="add del">
          <ac:chgData name="Netzwerk Essstörungen" userId="0ab42d882bdbef12" providerId="LiveId" clId="{37BE0907-10CC-4076-BC2B-761C15E12370}" dt="2023-10-20T12:10:04.540" v="3" actId="26606"/>
          <ac:spMkLst>
            <pc:docMk/>
            <pc:sldMk cId="3769839678" sldId="256"/>
            <ac:spMk id="19" creationId="{68E7D62B-6F82-4DD0-9764-C143AEAAC198}"/>
          </ac:spMkLst>
        </pc:spChg>
        <pc:spChg chg="add del">
          <ac:chgData name="Netzwerk Essstörungen" userId="0ab42d882bdbef12" providerId="LiveId" clId="{37BE0907-10CC-4076-BC2B-761C15E12370}" dt="2023-10-20T12:10:04.540" v="3" actId="26606"/>
          <ac:spMkLst>
            <pc:docMk/>
            <pc:sldMk cId="3769839678" sldId="256"/>
            <ac:spMk id="21" creationId="{9C283B92-B6AF-4FE0-AF35-F51A679051EE}"/>
          </ac:spMkLst>
        </pc:spChg>
        <pc:picChg chg="mod">
          <ac:chgData name="Netzwerk Essstörungen" userId="0ab42d882bdbef12" providerId="LiveId" clId="{37BE0907-10CC-4076-BC2B-761C15E12370}" dt="2023-10-20T12:10:04.540" v="3" actId="26606"/>
          <ac:picMkLst>
            <pc:docMk/>
            <pc:sldMk cId="3769839678" sldId="256"/>
            <ac:picMk id="7" creationId="{08028C72-D243-966A-8DB3-C0206475BD51}"/>
          </ac:picMkLst>
        </pc:picChg>
        <pc:cxnChg chg="add del">
          <ac:chgData name="Netzwerk Essstörungen" userId="0ab42d882bdbef12" providerId="LiveId" clId="{37BE0907-10CC-4076-BC2B-761C15E12370}" dt="2023-10-20T12:10:04.540" v="3" actId="26606"/>
          <ac:cxnSpMkLst>
            <pc:docMk/>
            <pc:sldMk cId="3769839678" sldId="256"/>
            <ac:cxnSpMk id="23" creationId="{9B60A8CB-176B-4FD6-AD24-9D98027E5CA0}"/>
          </ac:cxnSpMkLst>
        </pc:cxnChg>
        <pc:cxnChg chg="add del">
          <ac:chgData name="Netzwerk Essstörungen" userId="0ab42d882bdbef12" providerId="LiveId" clId="{37BE0907-10CC-4076-BC2B-761C15E12370}" dt="2023-10-20T12:10:04.540" v="3" actId="26606"/>
          <ac:cxnSpMkLst>
            <pc:docMk/>
            <pc:sldMk cId="3769839678" sldId="256"/>
            <ac:cxnSpMk id="25" creationId="{8171CA5D-A004-471D-81F2-0B1381DE61F0}"/>
          </ac:cxnSpMkLst>
        </pc:cxnChg>
        <pc:cxnChg chg="add del">
          <ac:chgData name="Netzwerk Essstörungen" userId="0ab42d882bdbef12" providerId="LiveId" clId="{37BE0907-10CC-4076-BC2B-761C15E12370}" dt="2023-10-20T12:10:04.540" v="3" actId="26606"/>
          <ac:cxnSpMkLst>
            <pc:docMk/>
            <pc:sldMk cId="3769839678" sldId="256"/>
            <ac:cxnSpMk id="27" creationId="{0682D131-57BB-442B-BD9B-8F06D2B230E3}"/>
          </ac:cxnSpMkLst>
        </pc:cxnChg>
      </pc:sldChg>
      <pc:sldMasterChg chg="add del addSldLayout delSldLayout">
        <pc:chgData name="Netzwerk Essstörungen" userId="0ab42d882bdbef12" providerId="LiveId" clId="{37BE0907-10CC-4076-BC2B-761C15E12370}" dt="2023-10-20T12:10:04.540" v="3" actId="26606"/>
        <pc:sldMasterMkLst>
          <pc:docMk/>
          <pc:sldMasterMk cId="1631510158" sldId="2147483648"/>
        </pc:sldMasterMkLst>
        <pc:sldLayoutChg chg="add del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1631510158" sldId="2147483648"/>
            <pc:sldLayoutMk cId="1004833777" sldId="2147483649"/>
          </pc:sldLayoutMkLst>
        </pc:sldLayoutChg>
        <pc:sldLayoutChg chg="add del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1631510158" sldId="2147483648"/>
            <pc:sldLayoutMk cId="2645156062" sldId="2147483650"/>
          </pc:sldLayoutMkLst>
        </pc:sldLayoutChg>
        <pc:sldLayoutChg chg="add del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1631510158" sldId="2147483648"/>
            <pc:sldLayoutMk cId="2425418248" sldId="2147483651"/>
          </pc:sldLayoutMkLst>
        </pc:sldLayoutChg>
        <pc:sldLayoutChg chg="add del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1631510158" sldId="2147483648"/>
            <pc:sldLayoutMk cId="4233875244" sldId="2147483652"/>
          </pc:sldLayoutMkLst>
        </pc:sldLayoutChg>
        <pc:sldLayoutChg chg="add del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1631510158" sldId="2147483648"/>
            <pc:sldLayoutMk cId="702066241" sldId="2147483653"/>
          </pc:sldLayoutMkLst>
        </pc:sldLayoutChg>
        <pc:sldLayoutChg chg="add del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1631510158" sldId="2147483648"/>
            <pc:sldLayoutMk cId="398504576" sldId="2147483654"/>
          </pc:sldLayoutMkLst>
        </pc:sldLayoutChg>
        <pc:sldLayoutChg chg="add del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1631510158" sldId="2147483648"/>
            <pc:sldLayoutMk cId="4216473200" sldId="2147483655"/>
          </pc:sldLayoutMkLst>
        </pc:sldLayoutChg>
        <pc:sldLayoutChg chg="add del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1631510158" sldId="2147483648"/>
            <pc:sldLayoutMk cId="675928041" sldId="2147483656"/>
          </pc:sldLayoutMkLst>
        </pc:sldLayoutChg>
        <pc:sldLayoutChg chg="add del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1631510158" sldId="2147483648"/>
            <pc:sldLayoutMk cId="1351873312" sldId="2147483657"/>
          </pc:sldLayoutMkLst>
        </pc:sldLayoutChg>
        <pc:sldLayoutChg chg="add del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1631510158" sldId="2147483648"/>
            <pc:sldLayoutMk cId="1997624963" sldId="2147483658"/>
          </pc:sldLayoutMkLst>
        </pc:sldLayoutChg>
        <pc:sldLayoutChg chg="add del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1631510158" sldId="2147483648"/>
            <pc:sldLayoutMk cId="1499054544" sldId="2147483659"/>
          </pc:sldLayoutMkLst>
        </pc:sldLayoutChg>
      </pc:sldMasterChg>
      <pc:sldMasterChg chg="add del replId addSldLayout delSldLayout">
        <pc:chgData name="Netzwerk Essstörungen" userId="0ab42d882bdbef12" providerId="LiveId" clId="{37BE0907-10CC-4076-BC2B-761C15E12370}" dt="2023-10-20T12:10:04.540" v="3" actId="26606"/>
        <pc:sldMasterMkLst>
          <pc:docMk/>
          <pc:sldMasterMk cId="370769261" sldId="2147483660"/>
        </pc:sldMasterMkLst>
        <pc:sldLayoutChg chg="add del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370769261" sldId="2147483660"/>
            <pc:sldLayoutMk cId="3040908116" sldId="2147483661"/>
          </pc:sldLayoutMkLst>
        </pc:sldLayoutChg>
        <pc:sldLayoutChg chg="add del replId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370769261" sldId="2147483660"/>
            <pc:sldLayoutMk cId="3320116716" sldId="2147483662"/>
          </pc:sldLayoutMkLst>
        </pc:sldLayoutChg>
        <pc:sldLayoutChg chg="add del replId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370769261" sldId="2147483660"/>
            <pc:sldLayoutMk cId="470068541" sldId="2147483663"/>
          </pc:sldLayoutMkLst>
        </pc:sldLayoutChg>
        <pc:sldLayoutChg chg="add del replId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370769261" sldId="2147483660"/>
            <pc:sldLayoutMk cId="3729658484" sldId="2147483664"/>
          </pc:sldLayoutMkLst>
        </pc:sldLayoutChg>
        <pc:sldLayoutChg chg="add del replId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370769261" sldId="2147483660"/>
            <pc:sldLayoutMk cId="3732800356" sldId="2147483665"/>
          </pc:sldLayoutMkLst>
        </pc:sldLayoutChg>
        <pc:sldLayoutChg chg="add del replId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370769261" sldId="2147483660"/>
            <pc:sldLayoutMk cId="925160652" sldId="2147483666"/>
          </pc:sldLayoutMkLst>
        </pc:sldLayoutChg>
        <pc:sldLayoutChg chg="add del replId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370769261" sldId="2147483660"/>
            <pc:sldLayoutMk cId="317118305" sldId="2147483667"/>
          </pc:sldLayoutMkLst>
        </pc:sldLayoutChg>
        <pc:sldLayoutChg chg="add del replId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370769261" sldId="2147483660"/>
            <pc:sldLayoutMk cId="3043843129" sldId="2147483668"/>
          </pc:sldLayoutMkLst>
        </pc:sldLayoutChg>
        <pc:sldLayoutChg chg="add del replId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370769261" sldId="2147483660"/>
            <pc:sldLayoutMk cId="4023877730" sldId="2147483669"/>
          </pc:sldLayoutMkLst>
        </pc:sldLayoutChg>
        <pc:sldLayoutChg chg="add del replId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370769261" sldId="2147483660"/>
            <pc:sldLayoutMk cId="3024963764" sldId="2147483670"/>
          </pc:sldLayoutMkLst>
        </pc:sldLayoutChg>
        <pc:sldLayoutChg chg="add del replId">
          <pc:chgData name="Netzwerk Essstörungen" userId="0ab42d882bdbef12" providerId="LiveId" clId="{37BE0907-10CC-4076-BC2B-761C15E12370}" dt="2023-10-20T12:10:04.540" v="3" actId="26606"/>
          <pc:sldLayoutMkLst>
            <pc:docMk/>
            <pc:sldMasterMk cId="370769261" sldId="2147483660"/>
            <pc:sldLayoutMk cId="510990338" sldId="214748367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7B9412-B5DC-5A7A-02BA-978467B944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9ACB083-EB48-A3F0-F41E-B440E7FDC3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6A5AA37-61B8-79B9-D175-71E7FC77B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7BD0-AB22-4D2F-9B91-70BA30BD0DAF}" type="datetimeFigureOut">
              <a:rPr lang="de-AT" smtClean="0"/>
              <a:t>20.10.2023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98A3062-A8A4-7A26-81B1-9348ED44C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FB912D5-37E7-83D4-CEF0-F6D38FAC8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55A0-F3E1-4C73-820C-6937A9A5C0F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04833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75186C-38A4-880C-72AE-1D8504C06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CE5FADA-41D4-933D-A89A-2D1D97F45E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2AC9DF-E468-8BCE-6C1E-1B7E1E8C6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7BD0-AB22-4D2F-9B91-70BA30BD0DAF}" type="datetimeFigureOut">
              <a:rPr lang="de-AT" smtClean="0"/>
              <a:t>20.10.2023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3B43EA7-9EA3-5C4A-A097-D2C94BD04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FD272A5-0E60-13FD-DC21-470016E2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55A0-F3E1-4C73-820C-6937A9A5C0F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97624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8D9726CE-AC9A-8E12-45C0-BC6A94B0FA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577BDE2-FF96-7ED0-63E1-67DE67F5C9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9853947-551E-6865-DD0B-FBCB3D604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7BD0-AB22-4D2F-9B91-70BA30BD0DAF}" type="datetimeFigureOut">
              <a:rPr lang="de-AT" smtClean="0"/>
              <a:t>20.10.2023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4ACD987-8770-0130-74C8-445827436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83157B2-A2C3-0415-CAAE-2DF0940D1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55A0-F3E1-4C73-820C-6937A9A5C0F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9905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FC2CC6-A54D-E420-6C3D-C36E81982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E97896-D5F5-40B9-3A95-DEC20DE91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52F8A42-09C7-A692-1D1B-A43F6D483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7BD0-AB22-4D2F-9B91-70BA30BD0DAF}" type="datetimeFigureOut">
              <a:rPr lang="de-AT" smtClean="0"/>
              <a:t>20.10.2023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94C8391-1B17-B479-84E2-37D3F7260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A77A55F-7887-FEE5-74E7-1AF9F823F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55A0-F3E1-4C73-820C-6937A9A5C0F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45156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C3877A-EBCA-3DD3-4388-FF3801E5D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90A0296-BB0E-8161-40A2-32EE4EA86E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623EB2C-44F8-6F0F-B8E8-4F5A8A43E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7BD0-AB22-4D2F-9B91-70BA30BD0DAF}" type="datetimeFigureOut">
              <a:rPr lang="de-AT" smtClean="0"/>
              <a:t>20.10.2023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5C955F4-9999-8482-3459-655C2409C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37BCE6-A2BA-AD47-0C96-CAA2D988E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55A0-F3E1-4C73-820C-6937A9A5C0F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25418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AF9510-51D9-49F8-5218-DC824E8FD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D73827-3D30-359F-B6D2-76243C6920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646C19D-82B6-F3D1-4390-7BC32512D2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1CBE40-242E-E046-CAE5-51A629392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7BD0-AB22-4D2F-9B91-70BA30BD0DAF}" type="datetimeFigureOut">
              <a:rPr lang="de-AT" smtClean="0"/>
              <a:t>20.10.2023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B4B5A84-382A-E8D4-9D95-7BB36B96D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0E69034-2DBB-232A-9FC2-95BB95441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55A0-F3E1-4C73-820C-6937A9A5C0F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33875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FFA5C9-E6C6-31B9-B227-09875FCF8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A1A72CD-B189-9BA1-C8AC-5899068624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9C3F4F3-2F1B-A05F-2DB0-1556150815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10909F8-05E0-5ECF-690E-0F276753D8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DAAE7E8-6B3E-04E9-BAAA-3B589FEAEF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C2F9FDC-B8BC-BB71-F850-0A4D89F38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7BD0-AB22-4D2F-9B91-70BA30BD0DAF}" type="datetimeFigureOut">
              <a:rPr lang="de-AT" smtClean="0"/>
              <a:t>20.10.2023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94500F1-0928-660A-BBA6-28FEAF601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B0987E8-52E4-6D12-45A1-AD1B4F3ED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55A0-F3E1-4C73-820C-6937A9A5C0F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02066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EC9FEE-2943-772D-71F9-1ED7CE9E4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E665AF8-FD5A-1623-97CA-ABAF55162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7BD0-AB22-4D2F-9B91-70BA30BD0DAF}" type="datetimeFigureOut">
              <a:rPr lang="de-AT" smtClean="0"/>
              <a:t>20.10.2023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2A1A9C2-6C26-1D34-55A8-10AF5FDEB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0D1D99F-FF03-4BC9-D8F9-20CE0A77A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55A0-F3E1-4C73-820C-6937A9A5C0F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8504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B85FB27-0CD2-3E69-DA3F-4C3C897F8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7BD0-AB22-4D2F-9B91-70BA30BD0DAF}" type="datetimeFigureOut">
              <a:rPr lang="de-AT" smtClean="0"/>
              <a:t>20.10.2023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8211A92-67F0-0970-6301-0B6225EDA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212DEB7-58EA-DF9E-3900-32A5CA2C9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55A0-F3E1-4C73-820C-6937A9A5C0F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1647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90886C-50F7-DAD3-166D-F52DC16D5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8279298-5312-5D7B-931B-5207979376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5C2697E-84CF-19CE-B9AE-1DF0A7ACF0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514CB07-E295-B3F4-60F4-36A0FBABE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7BD0-AB22-4D2F-9B91-70BA30BD0DAF}" type="datetimeFigureOut">
              <a:rPr lang="de-AT" smtClean="0"/>
              <a:t>20.10.2023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BB61FC4-DD41-ED19-40E4-5F6E07F97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83C7B5E-906B-00A9-0A00-29BAD627B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55A0-F3E1-4C73-820C-6937A9A5C0F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75928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60F8B3-F7CC-FA59-D9E6-647F5EB70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A808326-0B46-C85B-009D-8B756890D6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009EDCA-10E2-47EA-1794-E142C9143D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AB55DA2-541F-9DAB-2AA1-2D7AD6AD5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7BD0-AB22-4D2F-9B91-70BA30BD0DAF}" type="datetimeFigureOut">
              <a:rPr lang="de-AT" smtClean="0"/>
              <a:t>20.10.2023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B2B2052-65C1-1B3D-AF78-47CB81228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BFDAD3-BFD5-5189-302C-3E469F0F1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55A0-F3E1-4C73-820C-6937A9A5C0F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51873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E7FCF00-F804-91E4-FF5E-4C6F98431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AA89F1-7BF9-F861-F1FC-FB8DB67A1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0D4019-D035-E94C-53AB-FBD1408077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07BD0-AB22-4D2F-9B91-70BA30BD0DAF}" type="datetimeFigureOut">
              <a:rPr lang="de-AT" smtClean="0"/>
              <a:t>20.10.2023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6CE7643-F452-755F-E05B-C15CFD1D84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04DE01D-74D9-3704-8FDC-422A54764D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255A0-F3E1-4C73-820C-6937A9A5C0F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31510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D9D36D6-2AC5-46A1-A849-4C82D5264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B9DB655-29F0-42C4-8BEB-B34E28E2F8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4955" y="552182"/>
            <a:ext cx="5998840" cy="3343135"/>
          </a:xfrm>
          <a:noFill/>
        </p:spPr>
        <p:txBody>
          <a:bodyPr>
            <a:normAutofit/>
          </a:bodyPr>
          <a:lstStyle/>
          <a:p>
            <a:pPr algn="l"/>
            <a:r>
              <a:rPr lang="de-DE" sz="5200" dirty="0"/>
              <a:t>LESUNG - </a:t>
            </a:r>
            <a:r>
              <a:rPr lang="de-DE" sz="5400" dirty="0"/>
              <a:t>Hunger auf Leben</a:t>
            </a:r>
            <a:br>
              <a:rPr lang="de-AT" sz="5400" dirty="0"/>
            </a:br>
            <a:endParaRPr lang="de-AT" sz="5200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07A8EF7-98E5-4A14-01D8-06A5E2B435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54955" y="4609707"/>
            <a:ext cx="5998840" cy="1524392"/>
          </a:xfrm>
          <a:noFill/>
        </p:spPr>
        <p:txBody>
          <a:bodyPr>
            <a:normAutofit/>
          </a:bodyPr>
          <a:lstStyle/>
          <a:p>
            <a:pPr algn="l"/>
            <a:r>
              <a:rPr lang="de-DE" dirty="0"/>
              <a:t>Brigitte Lenhard-Backhaus</a:t>
            </a:r>
            <a:br>
              <a:rPr lang="de-DE" dirty="0"/>
            </a:br>
            <a:r>
              <a:rPr lang="de-DE" dirty="0"/>
              <a:t>Sophie </a:t>
            </a:r>
            <a:r>
              <a:rPr lang="de-DE" dirty="0" err="1"/>
              <a:t>Matkovits</a:t>
            </a:r>
            <a:endParaRPr lang="de-DE" dirty="0"/>
          </a:p>
          <a:p>
            <a:pPr algn="l"/>
            <a:endParaRPr lang="de-DE" dirty="0"/>
          </a:p>
          <a:p>
            <a:pPr algn="l"/>
            <a:endParaRPr lang="de-AT" dirty="0"/>
          </a:p>
        </p:txBody>
      </p:sp>
      <p:pic>
        <p:nvPicPr>
          <p:cNvPr id="7" name="Grafik 6" descr="Ein Bild, das Text, Menschliches Gesicht, Lächeln, Kleidung enthält.&#10;&#10;Automatisch generierte Beschreibung">
            <a:extLst>
              <a:ext uri="{FF2B5EF4-FFF2-40B4-BE49-F238E27FC236}">
                <a16:creationId xmlns:a16="http://schemas.microsoft.com/office/drawing/2014/main" id="{08028C72-D243-966A-8DB3-C0206475BD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0"/>
          <a:stretch/>
        </p:blipFill>
        <p:spPr>
          <a:xfrm>
            <a:off x="20" y="10"/>
            <a:ext cx="4992985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396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Breitbild</PresentationFormat>
  <Paragraphs>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LESUNG - Hunger auf Leben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LESUNG</dc:title>
  <dc:creator>Netzwerk Essstörungen</dc:creator>
  <cp:lastModifiedBy>Netzwerk Essstörungen</cp:lastModifiedBy>
  <cp:revision>1</cp:revision>
  <dcterms:created xsi:type="dcterms:W3CDTF">2023-10-20T12:03:19Z</dcterms:created>
  <dcterms:modified xsi:type="dcterms:W3CDTF">2023-10-20T12:36:31Z</dcterms:modified>
</cp:coreProperties>
</file>