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 id="2147483686" r:id="rId2"/>
    <p:sldMasterId id="2147483700" r:id="rId3"/>
  </p:sldMasterIdLst>
  <p:notesMasterIdLst>
    <p:notesMasterId r:id="rId21"/>
  </p:notesMasterIdLst>
  <p:sldIdLst>
    <p:sldId id="436" r:id="rId4"/>
    <p:sldId id="1862" r:id="rId5"/>
    <p:sldId id="399" r:id="rId6"/>
    <p:sldId id="1915" r:id="rId7"/>
    <p:sldId id="470" r:id="rId8"/>
    <p:sldId id="475" r:id="rId9"/>
    <p:sldId id="495" r:id="rId10"/>
    <p:sldId id="493" r:id="rId11"/>
    <p:sldId id="486" r:id="rId12"/>
    <p:sldId id="498" r:id="rId13"/>
    <p:sldId id="338" r:id="rId14"/>
    <p:sldId id="261" r:id="rId15"/>
    <p:sldId id="362" r:id="rId16"/>
    <p:sldId id="1863" r:id="rId17"/>
    <p:sldId id="1864" r:id="rId18"/>
    <p:sldId id="331" r:id="rId19"/>
    <p:sldId id="315" r:id="rId20"/>
  </p:sldIdLst>
  <p:sldSz cx="12192000" cy="6858000"/>
  <p:notesSz cx="6669088"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AAB205-4384-46DF-1F18-4DBC15A75D81}" name="Lisa Schlee" initials="LS" userId="S::Lisa.Schlee@goeg.at::e8514c96-03d0-4ede-ba14-e46385bb31aa" providerId="AD"/>
  <p188:author id="{9670E031-4BD5-62A5-E7FF-9E8D4514A1A5}" name="Friedrich Teutsch" initials="FT" userId="S::Friedrich.Teutsch@goeg.at::15d82939-906a-43e3-a930-c89f0ff968cc" providerId="AD"/>
  <p188:author id="{D4231BB0-9C4C-8DDF-3BB6-EE9498A1A7D8}" name="Nina Kleindl" initials="NK" userId="S::n.kleindl@bettertogether.com::79b945a0-615c-47d4-b0ab-2c8d728cd522"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B2"/>
    <a:srgbClr val="1C8287"/>
    <a:srgbClr val="CD4C20"/>
    <a:srgbClr val="FFFFFF"/>
    <a:srgbClr val="84CCD6"/>
    <a:srgbClr val="C5BADC"/>
    <a:srgbClr val="F6AA53"/>
    <a:srgbClr val="E0D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89"/>
    <p:restoredTop sz="62670" autoAdjust="0"/>
  </p:normalViewPr>
  <p:slideViewPr>
    <p:cSldViewPr snapToGrid="0">
      <p:cViewPr varScale="1">
        <p:scale>
          <a:sx n="54" d="100"/>
          <a:sy n="54" d="100"/>
        </p:scale>
        <p:origin x="1565"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microsoft.com/office/2018/10/relationships/authors" Target="author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CEF9A603-D279-B240-A3ED-06CEF4B70B12}" type="datetimeFigureOut">
              <a:rPr lang="de-DE" smtClean="0"/>
              <a:t>17.10.2023</a:t>
            </a:fld>
            <a:endParaRPr lang="de-DE"/>
          </a:p>
        </p:txBody>
      </p:sp>
      <p:sp>
        <p:nvSpPr>
          <p:cNvPr id="4" name="Folienbildplatzhalt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3E7786BC-4EA7-394F-90A8-8DE102BCE6DD}" type="slidenum">
              <a:rPr lang="de-DE" smtClean="0"/>
              <a:t>‹Nr.›</a:t>
            </a:fld>
            <a:endParaRPr lang="de-DE"/>
          </a:p>
        </p:txBody>
      </p:sp>
    </p:spTree>
    <p:extLst>
      <p:ext uri="{BB962C8B-B14F-4D97-AF65-F5344CB8AC3E}">
        <p14:creationId xmlns:p14="http://schemas.microsoft.com/office/powerpoint/2010/main" val="675553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sz="1200" dirty="0">
                <a:effectLst/>
                <a:latin typeface="Calibri" panose="020F0502020204030204" pitchFamily="34" charset="0"/>
                <a:ea typeface="Calibri" panose="020F0502020204030204" pitchFamily="34" charset="0"/>
              </a:rPr>
              <a:t>Psychosoziale Gesundheitskompetenz entsteht im Zusammenspiel persönlicher Kompetenzen und verfügbarer Informationen und Angebote zur psychosozialen Gesundheit und wird im Kontext der jeweiligen Lebenswelt geprägt. </a:t>
            </a:r>
          </a:p>
          <a:p>
            <a:pPr algn="just"/>
            <a:endParaRPr lang="de-DE" sz="1200" dirty="0">
              <a:effectLst/>
              <a:latin typeface="Calibri" panose="020F0502020204030204" pitchFamily="34" charset="0"/>
              <a:ea typeface="Calibri" panose="020F0502020204030204" pitchFamily="34" charset="0"/>
            </a:endParaRPr>
          </a:p>
          <a:p>
            <a:pPr algn="just"/>
            <a:r>
              <a:rPr lang="de-DE" sz="1200" dirty="0">
                <a:effectLst/>
                <a:latin typeface="Calibri" panose="020F0502020204030204" pitchFamily="34" charset="0"/>
                <a:ea typeface="Calibri" panose="020F0502020204030204" pitchFamily="34" charset="0"/>
              </a:rPr>
              <a:t>Sie umfasst das </a:t>
            </a:r>
            <a:r>
              <a:rPr lang="de-DE" sz="1200" dirty="0">
                <a:solidFill>
                  <a:srgbClr val="000000"/>
                </a:solidFill>
                <a:effectLst/>
                <a:latin typeface="Calibri" panose="020F0502020204030204" pitchFamily="34" charset="0"/>
                <a:ea typeface="Calibri" panose="020F0502020204030204" pitchFamily="34" charset="0"/>
              </a:rPr>
              <a:t>Wissen, die Motivation und die Fähigkeiten, relevante </a:t>
            </a:r>
            <a:r>
              <a:rPr lang="de-DE" sz="1200" dirty="0">
                <a:effectLst/>
                <a:latin typeface="Calibri" panose="020F0502020204030204" pitchFamily="34" charset="0"/>
                <a:ea typeface="Calibri" panose="020F0502020204030204" pitchFamily="34" charset="0"/>
              </a:rPr>
              <a:t>Informationen und Angebote finden, verstehen, beurteilen und im Alltag und im Laufe des Lebens nutzen zu können, um bei sich und anderen die psychosoziale Gesundheit zu stärken und adäquat mit psychosozialen Herausforderungen und Belastungen sowie mit psychischen Problemen und Erkrankungen umgehen zu können. </a:t>
            </a:r>
          </a:p>
          <a:p>
            <a:pPr algn="just"/>
            <a:r>
              <a:rPr lang="de-DE" sz="1200" dirty="0">
                <a:effectLst/>
                <a:latin typeface="Calibri" panose="020F0502020204030204" pitchFamily="34" charset="0"/>
                <a:ea typeface="Calibri" panose="020F0502020204030204" pitchFamily="34" charset="0"/>
              </a:rPr>
              <a:t> </a:t>
            </a:r>
          </a:p>
          <a:p>
            <a:pPr algn="just"/>
            <a:r>
              <a:rPr lang="de-DE" sz="1200" dirty="0">
                <a:solidFill>
                  <a:srgbClr val="FF0000"/>
                </a:solidFill>
                <a:effectLst/>
                <a:latin typeface="Calibri" panose="020F0502020204030204" pitchFamily="34" charset="0"/>
                <a:ea typeface="Calibri" panose="020F0502020204030204" pitchFamily="34" charset="0"/>
              </a:rPr>
              <a:t>Sie stellt damit neben weiteren Lebenskompetenzen und Rahmenbedingungen in Lebenswelten wie Familien, Schulen, Gemeinden, Betrieben einen wichtigen Einflussfaktor auf Wohlbefinden und psychosoziale Gesundheit dar. </a:t>
            </a:r>
          </a:p>
          <a:p>
            <a:endParaRPr lang="de-DE" dirty="0"/>
          </a:p>
          <a:p>
            <a:r>
              <a:rPr lang="de-DE" dirty="0"/>
              <a:t>Diese Elemente werden in der ABC-Initiative in spezifischer Weise (methodisch und inhaltlich) aufgegriffen</a:t>
            </a:r>
          </a:p>
        </p:txBody>
      </p:sp>
      <p:sp>
        <p:nvSpPr>
          <p:cNvPr id="4" name="Foliennummernplatzhalter 3"/>
          <p:cNvSpPr>
            <a:spLocks noGrp="1"/>
          </p:cNvSpPr>
          <p:nvPr>
            <p:ph type="sldNum" sz="quarter" idx="5"/>
          </p:nvPr>
        </p:nvSpPr>
        <p:spPr/>
        <p:txBody>
          <a:bodyPr/>
          <a:lstStyle/>
          <a:p>
            <a:fld id="{7023E34C-5803-574A-8808-5FFCDECC69D6}" type="slidenum">
              <a:rPr lang="de-DE" smtClean="0"/>
              <a:t>1</a:t>
            </a:fld>
            <a:endParaRPr lang="de-DE"/>
          </a:p>
        </p:txBody>
      </p:sp>
    </p:spTree>
    <p:extLst>
      <p:ext uri="{BB962C8B-B14F-4D97-AF65-F5344CB8AC3E}">
        <p14:creationId xmlns:p14="http://schemas.microsoft.com/office/powerpoint/2010/main" val="3597203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12</a:t>
            </a:fld>
            <a:endParaRPr lang="de-DE"/>
          </a:p>
        </p:txBody>
      </p:sp>
    </p:spTree>
    <p:extLst>
      <p:ext uri="{BB962C8B-B14F-4D97-AF65-F5344CB8AC3E}">
        <p14:creationId xmlns:p14="http://schemas.microsoft.com/office/powerpoint/2010/main" val="2291551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13</a:t>
            </a:fld>
            <a:endParaRPr lang="de-DE"/>
          </a:p>
        </p:txBody>
      </p:sp>
    </p:spTree>
    <p:extLst>
      <p:ext uri="{BB962C8B-B14F-4D97-AF65-F5344CB8AC3E}">
        <p14:creationId xmlns:p14="http://schemas.microsoft.com/office/powerpoint/2010/main" val="480375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14</a:t>
            </a:fld>
            <a:endParaRPr lang="de-DE"/>
          </a:p>
        </p:txBody>
      </p:sp>
    </p:spTree>
    <p:extLst>
      <p:ext uri="{BB962C8B-B14F-4D97-AF65-F5344CB8AC3E}">
        <p14:creationId xmlns:p14="http://schemas.microsoft.com/office/powerpoint/2010/main" val="1242447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15</a:t>
            </a:fld>
            <a:endParaRPr lang="de-DE"/>
          </a:p>
        </p:txBody>
      </p:sp>
    </p:spTree>
    <p:extLst>
      <p:ext uri="{BB962C8B-B14F-4D97-AF65-F5344CB8AC3E}">
        <p14:creationId xmlns:p14="http://schemas.microsoft.com/office/powerpoint/2010/main" val="9911431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16</a:t>
            </a:fld>
            <a:endParaRPr lang="de-DE"/>
          </a:p>
        </p:txBody>
      </p:sp>
    </p:spTree>
    <p:extLst>
      <p:ext uri="{BB962C8B-B14F-4D97-AF65-F5344CB8AC3E}">
        <p14:creationId xmlns:p14="http://schemas.microsoft.com/office/powerpoint/2010/main" val="4128101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7023E34C-5803-574A-8808-5FFCDECC69D6}" type="slidenum">
              <a:rPr lang="de-DE" smtClean="0"/>
              <a:t>17</a:t>
            </a:fld>
            <a:endParaRPr lang="de-DE" dirty="0"/>
          </a:p>
        </p:txBody>
      </p:sp>
    </p:spTree>
    <p:extLst>
      <p:ext uri="{BB962C8B-B14F-4D97-AF65-F5344CB8AC3E}">
        <p14:creationId xmlns:p14="http://schemas.microsoft.com/office/powerpoint/2010/main" val="3106828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23E34C-5803-574A-8808-5FFCDECC69D6}"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5265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10 Maßnahmenbündel für eine Zukunft in guter Lebensqualität, mit vielen gesunden Lebensjahren und Chancengerechtigkeit für alle in Österreich lebenden Menschen, werden empfohlen: </a:t>
            </a:r>
          </a:p>
          <a:p>
            <a:endParaRPr lang="de-DE" dirty="0"/>
          </a:p>
          <a:p>
            <a:pPr marL="171450" indent="-171450">
              <a:buFont typeface="Arial" panose="020B0604020202020204" pitchFamily="34" charset="0"/>
              <a:buChar char="•"/>
            </a:pPr>
            <a:r>
              <a:rPr lang="de-DE" dirty="0"/>
              <a:t>Insgesamt machen die Ergebnisse das Anliegen aller Beteiligten deutlich, dass das Wohlergehen und die Gesundheit aller Menschen, Umwelt- und Klimaschutz viel im Zentrum der gemeinsamen Anstrengungen stehen muss und dass es JETZT in Krisenzeiten besonders wichtig ist, nachhaltig in Gesundheit zu investieren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Auch die Bedeutung einer solidarischen Gesellschaft, die den Menschen, vor allem jenen in prekären Lebenssituationen, Existenzängste nimmt und eine zuversichtliche Teilhabe ermöglicht. </a:t>
            </a:r>
          </a:p>
          <a:p>
            <a:pPr marL="171450" indent="-171450">
              <a:buFont typeface="Arial" panose="020B0604020202020204" pitchFamily="34" charset="0"/>
              <a:buChar char="•"/>
            </a:pPr>
            <a:r>
              <a:rPr lang="de-DE" dirty="0"/>
              <a:t>Eine Reorientierung hin zu mehr Gesundheitsförderung statt Krankheitsorientierung wird vorgeschlagen, besonders auch die Entlastung der Beschäftigten im Gesundheits-, Pflege- und Sozialbereich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err="1"/>
              <a:t>Bürger:innen</a:t>
            </a:r>
            <a:r>
              <a:rPr lang="de-DE" dirty="0"/>
              <a:t> ist es auch wichtig, dass Beteiligung und Mitgestaltung nicht punktuell, sondern in systematischer unterstützt wird. </a:t>
            </a:r>
          </a:p>
          <a:p>
            <a:endParaRPr lang="de-DE" dirty="0"/>
          </a:p>
          <a:p>
            <a:endParaRPr lang="de-DE" dirty="0"/>
          </a:p>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023E34C-5803-574A-8808-5FFCDECC69D6}"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2419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5</a:t>
            </a:fld>
            <a:endParaRPr lang="de-DE"/>
          </a:p>
        </p:txBody>
      </p:sp>
    </p:spTree>
    <p:extLst>
      <p:ext uri="{BB962C8B-B14F-4D97-AF65-F5344CB8AC3E}">
        <p14:creationId xmlns:p14="http://schemas.microsoft.com/office/powerpoint/2010/main" val="29502898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sz="1200" dirty="0">
                <a:solidFill>
                  <a:srgbClr val="FF0000"/>
                </a:solidFill>
                <a:effectLst/>
                <a:latin typeface="Calibri" panose="020F0502020204030204" pitchFamily="34" charset="0"/>
                <a:ea typeface="Calibri" panose="020F0502020204030204" pitchFamily="34" charset="0"/>
              </a:rPr>
              <a:t>Die ABC greifen mit den Handlungsorientierten Botschaften ganz spezifische Bedarfe auf, die auch zur Stärkung der Gesundheitskompetenz beitragen. </a:t>
            </a:r>
          </a:p>
          <a:p>
            <a:pPr algn="just"/>
            <a:endParaRPr lang="de-DE" sz="1200" dirty="0">
              <a:effectLst/>
              <a:latin typeface="Calibri" panose="020F0502020204030204" pitchFamily="34" charset="0"/>
              <a:ea typeface="Calibri" panose="020F0502020204030204" pitchFamily="34" charset="0"/>
            </a:endParaRPr>
          </a:p>
          <a:p>
            <a:pPr algn="just"/>
            <a:endParaRPr lang="de-DE" sz="1200" dirty="0">
              <a:effectLst/>
              <a:latin typeface="Calibri" panose="020F0502020204030204" pitchFamily="34" charset="0"/>
              <a:ea typeface="Calibri" panose="020F0502020204030204" pitchFamily="34" charset="0"/>
            </a:endParaRPr>
          </a:p>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6</a:t>
            </a:fld>
            <a:endParaRPr lang="de-DE"/>
          </a:p>
        </p:txBody>
      </p:sp>
    </p:spTree>
    <p:extLst>
      <p:ext uri="{BB962C8B-B14F-4D97-AF65-F5344CB8AC3E}">
        <p14:creationId xmlns:p14="http://schemas.microsoft.com/office/powerpoint/2010/main" val="4229351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7</a:t>
            </a:fld>
            <a:endParaRPr lang="de-DE"/>
          </a:p>
        </p:txBody>
      </p:sp>
    </p:spTree>
    <p:extLst>
      <p:ext uri="{BB962C8B-B14F-4D97-AF65-F5344CB8AC3E}">
        <p14:creationId xmlns:p14="http://schemas.microsoft.com/office/powerpoint/2010/main" val="4081477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E7786BC-4EA7-394F-90A8-8DE102BCE6DD}" type="slidenum">
              <a:rPr lang="de-DE" smtClean="0"/>
              <a:t>8</a:t>
            </a:fld>
            <a:endParaRPr lang="de-DE"/>
          </a:p>
        </p:txBody>
      </p:sp>
    </p:spTree>
    <p:extLst>
      <p:ext uri="{BB962C8B-B14F-4D97-AF65-F5344CB8AC3E}">
        <p14:creationId xmlns:p14="http://schemas.microsoft.com/office/powerpoint/2010/main" val="4255026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3E7786BC-4EA7-394F-90A8-8DE102BCE6DD}" type="slidenum">
              <a:rPr lang="de-DE" smtClean="0"/>
              <a:t>9</a:t>
            </a:fld>
            <a:endParaRPr lang="de-DE"/>
          </a:p>
        </p:txBody>
      </p:sp>
    </p:spTree>
    <p:extLst>
      <p:ext uri="{BB962C8B-B14F-4D97-AF65-F5344CB8AC3E}">
        <p14:creationId xmlns:p14="http://schemas.microsoft.com/office/powerpoint/2010/main" val="858180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Bekommen Informationen</a:t>
            </a:r>
          </a:p>
          <a:p>
            <a:r>
              <a:rPr lang="de-DE" dirty="0"/>
              <a:t>Könnten ihre Tools und Angebote sichtbarmachen</a:t>
            </a:r>
          </a:p>
          <a:p>
            <a:r>
              <a:rPr lang="de-DE" dirty="0"/>
              <a:t>Anliegen beim Aktionsplan einbringen</a:t>
            </a:r>
          </a:p>
          <a:p>
            <a:endParaRPr lang="de-DE" dirty="0"/>
          </a:p>
          <a:p>
            <a:r>
              <a:rPr lang="de-DE" dirty="0"/>
              <a:t>Dafür unsere Botschaften, Informationen und Angebote weitertragen</a:t>
            </a:r>
          </a:p>
          <a:p>
            <a:r>
              <a:rPr lang="de-DE" dirty="0"/>
              <a:t>Newsletter psychosoziale Gesundheit</a:t>
            </a:r>
          </a:p>
        </p:txBody>
      </p:sp>
      <p:sp>
        <p:nvSpPr>
          <p:cNvPr id="4" name="Foliennummernplatzhalter 3"/>
          <p:cNvSpPr>
            <a:spLocks noGrp="1"/>
          </p:cNvSpPr>
          <p:nvPr>
            <p:ph type="sldNum" sz="quarter" idx="5"/>
          </p:nvPr>
        </p:nvSpPr>
        <p:spPr/>
        <p:txBody>
          <a:bodyPr/>
          <a:lstStyle/>
          <a:p>
            <a:fld id="{3E7786BC-4EA7-394F-90A8-8DE102BCE6DD}" type="slidenum">
              <a:rPr lang="de-DE" smtClean="0"/>
              <a:t>10</a:t>
            </a:fld>
            <a:endParaRPr lang="de-DE"/>
          </a:p>
        </p:txBody>
      </p:sp>
    </p:spTree>
    <p:extLst>
      <p:ext uri="{BB962C8B-B14F-4D97-AF65-F5344CB8AC3E}">
        <p14:creationId xmlns:p14="http://schemas.microsoft.com/office/powerpoint/2010/main" val="29856879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emf"/><Relationship Id="rId1" Type="http://schemas.openxmlformats.org/officeDocument/2006/relationships/slideMaster" Target="../slideMasters/slideMaster2.xml"/><Relationship Id="rId5" Type="http://schemas.openxmlformats.org/officeDocument/2006/relationships/image" Target="../media/image2.emf"/><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8.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2.xml"/><Relationship Id="rId4" Type="http://schemas.openxmlformats.org/officeDocument/2006/relationships/image" Target="../media/image10.sv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1.emf"/><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Master" Target="../slideMasters/slideMaster3.xml"/><Relationship Id="rId4" Type="http://schemas.openxmlformats.org/officeDocument/2006/relationships/image" Target="../media/image14.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Master" Target="../slideMasters/slideMaster3.xml"/><Relationship Id="rId4" Type="http://schemas.openxmlformats.org/officeDocument/2006/relationships/image" Target="../media/image14.sv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elfolie KoZuG">
    <p:bg>
      <p:bgPr>
        <a:solidFill>
          <a:schemeClr val="bg1"/>
        </a:solidFill>
        <a:effectLst/>
      </p:bgPr>
    </p:bg>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89F2FFD1-0BB1-037B-5845-0678584782B9}"/>
              </a:ext>
            </a:extLst>
          </p:cNvPr>
          <p:cNvPicPr>
            <a:picLocks noChangeAspect="1"/>
          </p:cNvPicPr>
          <p:nvPr userDrawn="1"/>
        </p:nvPicPr>
        <p:blipFill>
          <a:blip r:embed="rId2"/>
          <a:stretch>
            <a:fillRect/>
          </a:stretch>
        </p:blipFill>
        <p:spPr>
          <a:xfrm rot="10800000">
            <a:off x="-1565639" y="-1331312"/>
            <a:ext cx="14718409" cy="7562498"/>
          </a:xfrm>
          <a:prstGeom prst="rect">
            <a:avLst/>
          </a:prstGeom>
        </p:spPr>
      </p:pic>
      <p:pic>
        <p:nvPicPr>
          <p:cNvPr id="27" name="Grafik 26">
            <a:extLst>
              <a:ext uri="{FF2B5EF4-FFF2-40B4-BE49-F238E27FC236}">
                <a16:creationId xmlns:a16="http://schemas.microsoft.com/office/drawing/2014/main" id="{0697735A-911E-3B34-0DC9-EBFF9A79F309}"/>
              </a:ext>
            </a:extLst>
          </p:cNvPr>
          <p:cNvPicPr>
            <a:picLocks noChangeAspect="1"/>
          </p:cNvPicPr>
          <p:nvPr userDrawn="1"/>
        </p:nvPicPr>
        <p:blipFill>
          <a:blip r:embed="rId3"/>
          <a:stretch>
            <a:fillRect/>
          </a:stretch>
        </p:blipFill>
        <p:spPr>
          <a:xfrm>
            <a:off x="0" y="-1496662"/>
            <a:ext cx="7772400" cy="1083707"/>
          </a:xfrm>
          <a:prstGeom prst="rect">
            <a:avLst/>
          </a:prstGeom>
        </p:spPr>
      </p:pic>
      <p:sp>
        <p:nvSpPr>
          <p:cNvPr id="30" name="Titelplatzhalter 1">
            <a:extLst>
              <a:ext uri="{FF2B5EF4-FFF2-40B4-BE49-F238E27FC236}">
                <a16:creationId xmlns:a16="http://schemas.microsoft.com/office/drawing/2014/main" id="{B8E97D8C-9AC0-15C7-0D45-7F7278DEB42E}"/>
              </a:ext>
            </a:extLst>
          </p:cNvPr>
          <p:cNvSpPr>
            <a:spLocks noGrp="1"/>
          </p:cNvSpPr>
          <p:nvPr>
            <p:ph type="title" hasCustomPrompt="1"/>
          </p:nvPr>
        </p:nvSpPr>
        <p:spPr>
          <a:xfrm>
            <a:off x="838200" y="1772190"/>
            <a:ext cx="10515600" cy="1325563"/>
          </a:xfrm>
          <a:prstGeom prst="rect">
            <a:avLst/>
          </a:prstGeom>
        </p:spPr>
        <p:txBody>
          <a:bodyPr vert="horz" lIns="91440" tIns="45720" rIns="91440" bIns="45720" rtlCol="0" anchor="ctr">
            <a:normAutofit/>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a:noFill/>
                </a:ln>
                <a:solidFill>
                  <a:prstClr val="black">
                    <a:lumMod val="85000"/>
                    <a:lumOff val="15000"/>
                  </a:prstClr>
                </a:solidFill>
                <a:effectLst/>
                <a:uLnTx/>
                <a:uFillTx/>
                <a:latin typeface="Amatic SC" pitchFamily="2" charset="-79"/>
                <a:ea typeface="+mn-ea"/>
                <a:cs typeface="Amatic SC" pitchFamily="2" charset="-79"/>
              </a:rPr>
              <a:t>titel</a:t>
            </a:r>
            <a:r>
              <a:rPr kumimoji="0" lang="en-US" sz="8800" b="1" i="0" u="none" strike="noStrike" kern="1200" cap="none" spc="0" normalizeH="0" baseline="0" noProof="0" dirty="0">
                <a:ln>
                  <a:noFill/>
                </a:ln>
                <a:solidFill>
                  <a:prstClr val="black">
                    <a:lumMod val="85000"/>
                    <a:lumOff val="15000"/>
                  </a:prstClr>
                </a:solidFill>
                <a:effectLst/>
                <a:uLnTx/>
                <a:uFillTx/>
                <a:latin typeface="Amatic SC" pitchFamily="2" charset="-79"/>
                <a:ea typeface="+mn-ea"/>
                <a:cs typeface="Amatic SC" pitchFamily="2" charset="-79"/>
              </a:rPr>
              <a:t> der </a:t>
            </a:r>
            <a:r>
              <a:rPr kumimoji="0" lang="en-US" sz="8800" b="1" i="0" u="none" strike="noStrike" kern="1200" cap="none" spc="0" normalizeH="0" baseline="0" noProof="0" dirty="0" err="1">
                <a:ln>
                  <a:noFill/>
                </a:ln>
                <a:solidFill>
                  <a:prstClr val="black">
                    <a:lumMod val="85000"/>
                    <a:lumOff val="15000"/>
                  </a:prstClr>
                </a:solidFill>
                <a:effectLst/>
                <a:uLnTx/>
                <a:uFillTx/>
                <a:latin typeface="Amatic SC" pitchFamily="2" charset="-79"/>
                <a:ea typeface="+mn-ea"/>
                <a:cs typeface="Amatic SC" pitchFamily="2" charset="-79"/>
              </a:rPr>
              <a:t>präsentation</a:t>
            </a:r>
            <a:endParaRPr kumimoji="0" lang="en-US" sz="8800" b="1" i="0" u="none" strike="noStrike" kern="1200" cap="none" spc="0" normalizeH="0" baseline="0" noProof="0" dirty="0">
              <a:ln>
                <a:noFill/>
              </a:ln>
              <a:solidFill>
                <a:prstClr val="black">
                  <a:lumMod val="85000"/>
                  <a:lumOff val="15000"/>
                </a:prstClr>
              </a:solidFill>
              <a:effectLst/>
              <a:uLnTx/>
              <a:uFillTx/>
              <a:latin typeface="Amatic SC" pitchFamily="2" charset="-79"/>
              <a:ea typeface="+mn-ea"/>
              <a:cs typeface="Amatic SC" pitchFamily="2" charset="-79"/>
            </a:endParaRPr>
          </a:p>
        </p:txBody>
      </p:sp>
      <p:sp>
        <p:nvSpPr>
          <p:cNvPr id="33" name="Fußzeilenplatzhalter 4">
            <a:extLst>
              <a:ext uri="{FF2B5EF4-FFF2-40B4-BE49-F238E27FC236}">
                <a16:creationId xmlns:a16="http://schemas.microsoft.com/office/drawing/2014/main" id="{4986BE4F-15B4-3032-D3A1-35210CC3819D}"/>
              </a:ext>
            </a:extLst>
          </p:cNvPr>
          <p:cNvSpPr>
            <a:spLocks noGrp="1"/>
          </p:cNvSpPr>
          <p:nvPr>
            <p:ph type="ftr" sz="quarter" idx="3"/>
          </p:nvPr>
        </p:nvSpPr>
        <p:spPr>
          <a:xfrm>
            <a:off x="2390633" y="3390403"/>
            <a:ext cx="6805863" cy="702176"/>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kumimoji="0" lang="en-US" sz="28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Untertitel</a:t>
            </a:r>
            <a:r>
              <a:rPr kumimoji="0" lang="en-US" sz="28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der </a:t>
            </a:r>
            <a:r>
              <a:rPr kumimoji="0" lang="en-US" sz="28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Präsentation</a:t>
            </a:r>
            <a:endParaRPr kumimoji="0" lang="en-US" sz="28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endParaRPr>
          </a:p>
          <a:p>
            <a:endParaRPr lang="de-DE" dirty="0"/>
          </a:p>
        </p:txBody>
      </p:sp>
      <p:sp>
        <p:nvSpPr>
          <p:cNvPr id="34" name="Datumsplatzhalter 3">
            <a:extLst>
              <a:ext uri="{FF2B5EF4-FFF2-40B4-BE49-F238E27FC236}">
                <a16:creationId xmlns:a16="http://schemas.microsoft.com/office/drawing/2014/main" id="{3A2A51C2-FBFF-0E1B-F9DC-68B79DF9B01D}"/>
              </a:ext>
            </a:extLst>
          </p:cNvPr>
          <p:cNvSpPr>
            <a:spLocks noGrp="1"/>
          </p:cNvSpPr>
          <p:nvPr>
            <p:ph type="dt" sz="half" idx="2"/>
          </p:nvPr>
        </p:nvSpPr>
        <p:spPr>
          <a:xfrm>
            <a:off x="700421" y="5312872"/>
            <a:ext cx="4567989" cy="99438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Autor:innen</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Eins</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Zwei,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Drei</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Vier</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Fünf</a:t>
            </a:r>
            <a:endPar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endParaRPr>
          </a:p>
        </p:txBody>
      </p:sp>
      <p:pic>
        <p:nvPicPr>
          <p:cNvPr id="7" name="Grafik 6" descr="Ein Bild, das Schrift, Text, Grafiken, Grafikdesign enthält.&#10;&#10;Automatisch generierte Beschreibung">
            <a:extLst>
              <a:ext uri="{FF2B5EF4-FFF2-40B4-BE49-F238E27FC236}">
                <a16:creationId xmlns:a16="http://schemas.microsoft.com/office/drawing/2014/main" id="{C0412BA3-AB42-3B8E-3272-3FC8F0A24CC1}"/>
              </a:ext>
            </a:extLst>
          </p:cNvPr>
          <p:cNvPicPr>
            <a:picLocks noChangeAspect="1"/>
          </p:cNvPicPr>
          <p:nvPr userDrawn="1"/>
        </p:nvPicPr>
        <p:blipFill>
          <a:blip r:embed="rId4"/>
          <a:stretch>
            <a:fillRect/>
          </a:stretch>
        </p:blipFill>
        <p:spPr>
          <a:xfrm>
            <a:off x="7604808" y="5806395"/>
            <a:ext cx="4427995" cy="849584"/>
          </a:xfrm>
          <a:prstGeom prst="rect">
            <a:avLst/>
          </a:prstGeom>
        </p:spPr>
      </p:pic>
    </p:spTree>
    <p:extLst>
      <p:ext uri="{BB962C8B-B14F-4D97-AF65-F5344CB8AC3E}">
        <p14:creationId xmlns:p14="http://schemas.microsoft.com/office/powerpoint/2010/main" val="3016411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1_Vergleich">
    <p:spTree>
      <p:nvGrpSpPr>
        <p:cNvPr id="1" name=""/>
        <p:cNvGrpSpPr/>
        <p:nvPr/>
      </p:nvGrpSpPr>
      <p:grpSpPr>
        <a:xfrm>
          <a:off x="0" y="0"/>
          <a:ext cx="0" cy="0"/>
          <a:chOff x="0" y="0"/>
          <a:chExt cx="0" cy="0"/>
        </a:xfrm>
      </p:grpSpPr>
      <p:pic>
        <p:nvPicPr>
          <p:cNvPr id="25" name="Grafik 24">
            <a:extLst>
              <a:ext uri="{FF2B5EF4-FFF2-40B4-BE49-F238E27FC236}">
                <a16:creationId xmlns:a16="http://schemas.microsoft.com/office/drawing/2014/main" id="{7FDF4C8D-9668-ECFD-FAD0-2C336B911DFE}"/>
              </a:ext>
            </a:extLst>
          </p:cNvPr>
          <p:cNvPicPr>
            <a:picLocks noChangeAspect="1"/>
          </p:cNvPicPr>
          <p:nvPr userDrawn="1"/>
        </p:nvPicPr>
        <p:blipFill>
          <a:blip r:embed="rId2"/>
          <a:stretch>
            <a:fillRect/>
          </a:stretch>
        </p:blipFill>
        <p:spPr>
          <a:xfrm>
            <a:off x="4029557" y="293343"/>
            <a:ext cx="10536644" cy="1469126"/>
          </a:xfrm>
          <a:prstGeom prst="rect">
            <a:avLst/>
          </a:prstGeom>
        </p:spPr>
      </p:pic>
      <p:sp>
        <p:nvSpPr>
          <p:cNvPr id="2" name="Title 1"/>
          <p:cNvSpPr>
            <a:spLocks noGrp="1"/>
          </p:cNvSpPr>
          <p:nvPr>
            <p:ph type="title" hasCustomPrompt="1"/>
          </p:nvPr>
        </p:nvSpPr>
        <p:spPr>
          <a:xfrm>
            <a:off x="4954588" y="365125"/>
            <a:ext cx="10515600" cy="1325563"/>
          </a:xfrm>
        </p:spPr>
        <p:txBody>
          <a:bodyPr/>
          <a:lstStyle>
            <a:lvl1pPr>
              <a:defRPr/>
            </a:lvl1pPr>
          </a:lstStyle>
          <a:p>
            <a:r>
              <a:rPr lang="de-DE" dirty="0"/>
              <a:t>Zweispaltige </a:t>
            </a:r>
            <a:r>
              <a:rPr lang="de-DE" dirty="0" err="1"/>
              <a:t>folie</a:t>
            </a:r>
            <a:endParaRPr lang="en-US" dirty="0"/>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4" name="Content Placeholder 3"/>
          <p:cNvSpPr>
            <a:spLocks noGrp="1"/>
          </p:cNvSpPr>
          <p:nvPr>
            <p:ph sz="half" idx="2" hasCustomPrompt="1"/>
          </p:nvPr>
        </p:nvSpPr>
        <p:spPr>
          <a:xfrm>
            <a:off x="839788" y="2505075"/>
            <a:ext cx="5157787" cy="3684588"/>
          </a:xfrm>
        </p:spPr>
        <p:txBody>
          <a:bodyPr>
            <a:normAutofit/>
          </a:bodyPr>
          <a:lstStyle>
            <a:lvl1pPr>
              <a:defRPr sz="2000"/>
            </a:lvl1pPr>
          </a:lstStyle>
          <a:p>
            <a:pPr lvl="0"/>
            <a:r>
              <a:rPr lang="de-DE" dirty="0"/>
              <a:t>Text</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6" name="Content Placeholder 5"/>
          <p:cNvSpPr>
            <a:spLocks noGrp="1"/>
          </p:cNvSpPr>
          <p:nvPr>
            <p:ph sz="quarter" idx="4" hasCustomPrompt="1"/>
          </p:nvPr>
        </p:nvSpPr>
        <p:spPr>
          <a:xfrm>
            <a:off x="6172200" y="2505075"/>
            <a:ext cx="5183188" cy="3684588"/>
          </a:xfrm>
        </p:spPr>
        <p:txBody>
          <a:bodyPr>
            <a:normAutofit/>
          </a:bodyPr>
          <a:lstStyle>
            <a:lvl1pPr>
              <a:defRPr sz="2000"/>
            </a:lvl1pPr>
          </a:lstStyle>
          <a:p>
            <a:pPr lvl="0"/>
            <a:r>
              <a:rPr lang="de-DE" dirty="0"/>
              <a:t>Text</a:t>
            </a:r>
            <a:endParaRPr lang="en-US" dirty="0"/>
          </a:p>
        </p:txBody>
      </p:sp>
      <p:sp>
        <p:nvSpPr>
          <p:cNvPr id="10" name="Footer Placeholder 4">
            <a:extLst>
              <a:ext uri="{FF2B5EF4-FFF2-40B4-BE49-F238E27FC236}">
                <a16:creationId xmlns:a16="http://schemas.microsoft.com/office/drawing/2014/main" id="{5BC357D2-C1B0-A8A6-5765-5D6445B17668}"/>
              </a:ext>
            </a:extLst>
          </p:cNvPr>
          <p:cNvSpPr>
            <a:spLocks noGrp="1"/>
          </p:cNvSpPr>
          <p:nvPr>
            <p:ph type="ftr" sz="quarter" idx="10"/>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2240828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16A38F3D-69E8-3D0B-E58E-15BD00339D4B}"/>
              </a:ext>
            </a:extLst>
          </p:cNvPr>
          <p:cNvPicPr>
            <a:picLocks noChangeAspect="1"/>
          </p:cNvPicPr>
          <p:nvPr userDrawn="1"/>
        </p:nvPicPr>
        <p:blipFill>
          <a:blip r:embed="rId2"/>
          <a:stretch>
            <a:fillRect/>
          </a:stretch>
        </p:blipFill>
        <p:spPr>
          <a:xfrm>
            <a:off x="-5317960" y="391144"/>
            <a:ext cx="9512971" cy="1422575"/>
          </a:xfrm>
          <a:prstGeom prst="rect">
            <a:avLst/>
          </a:prstGeom>
        </p:spPr>
      </p:pic>
      <p:sp>
        <p:nvSpPr>
          <p:cNvPr id="2" name="Title 1"/>
          <p:cNvSpPr>
            <a:spLocks noGrp="1"/>
          </p:cNvSpPr>
          <p:nvPr>
            <p:ph type="title" hasCustomPrompt="1"/>
          </p:nvPr>
        </p:nvSpPr>
        <p:spPr>
          <a:xfrm>
            <a:off x="798789" y="457200"/>
            <a:ext cx="3932237" cy="966651"/>
          </a:xfrm>
        </p:spPr>
        <p:txBody>
          <a:bodyPr anchor="b"/>
          <a:lstStyle>
            <a:lvl1pPr>
              <a:defRPr sz="3200"/>
            </a:lvl1pPr>
          </a:lstStyle>
          <a:p>
            <a:r>
              <a:rPr lang="de-DE" dirty="0"/>
              <a:t>Folie mit Bild</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Text</a:t>
            </a:r>
          </a:p>
        </p:txBody>
      </p:sp>
      <p:pic>
        <p:nvPicPr>
          <p:cNvPr id="9" name="Grafik 8">
            <a:extLst>
              <a:ext uri="{FF2B5EF4-FFF2-40B4-BE49-F238E27FC236}">
                <a16:creationId xmlns:a16="http://schemas.microsoft.com/office/drawing/2014/main" id="{E62E99C4-A38E-B5E9-18D6-FD5181DCE7C8}"/>
              </a:ext>
            </a:extLst>
          </p:cNvPr>
          <p:cNvPicPr>
            <a:picLocks noChangeAspect="1"/>
          </p:cNvPicPr>
          <p:nvPr userDrawn="1"/>
        </p:nvPicPr>
        <p:blipFill>
          <a:blip r:embed="rId2"/>
          <a:stretch>
            <a:fillRect/>
          </a:stretch>
        </p:blipFill>
        <p:spPr>
          <a:xfrm>
            <a:off x="7905777" y="5360813"/>
            <a:ext cx="9512971" cy="1422575"/>
          </a:xfrm>
          <a:prstGeom prst="rect">
            <a:avLst/>
          </a:prstGeom>
        </p:spPr>
      </p:pic>
    </p:spTree>
    <p:extLst>
      <p:ext uri="{BB962C8B-B14F-4D97-AF65-F5344CB8AC3E}">
        <p14:creationId xmlns:p14="http://schemas.microsoft.com/office/powerpoint/2010/main" val="374053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AF315168-B043-C2E9-6801-CE657C7359A3}"/>
              </a:ext>
            </a:extLst>
          </p:cNvPr>
          <p:cNvPicPr>
            <a:picLocks noChangeAspect="1"/>
          </p:cNvPicPr>
          <p:nvPr userDrawn="1"/>
        </p:nvPicPr>
        <p:blipFill>
          <a:blip r:embed="rId2"/>
          <a:stretch>
            <a:fillRect/>
          </a:stretch>
        </p:blipFill>
        <p:spPr>
          <a:xfrm>
            <a:off x="-288760" y="268113"/>
            <a:ext cx="9512971" cy="1422575"/>
          </a:xfrm>
          <a:prstGeom prst="rect">
            <a:avLst/>
          </a:prstGeom>
        </p:spPr>
      </p:pic>
      <p:sp>
        <p:nvSpPr>
          <p:cNvPr id="8" name="Inhaltsplatzhalter 2">
            <a:extLst>
              <a:ext uri="{FF2B5EF4-FFF2-40B4-BE49-F238E27FC236}">
                <a16:creationId xmlns:a16="http://schemas.microsoft.com/office/drawing/2014/main" id="{5A5D60D6-5E6A-93EE-C56A-851A13713049}"/>
              </a:ext>
            </a:extLst>
          </p:cNvPr>
          <p:cNvSpPr>
            <a:spLocks noGrp="1"/>
          </p:cNvSpPr>
          <p:nvPr>
            <p:ph idx="1" hasCustomPrompt="1"/>
          </p:nvPr>
        </p:nvSpPr>
        <p:spPr>
          <a:xfrm>
            <a:off x="448305" y="1795554"/>
            <a:ext cx="4838187" cy="387101"/>
          </a:xfrm>
        </p:spPr>
        <p:txBody>
          <a:bodyPr>
            <a:noAutofit/>
          </a:bodyPr>
          <a:lstStyle>
            <a:lvl1pPr marL="0" indent="0">
              <a:lnSpc>
                <a:spcPct val="110000"/>
              </a:lnSpc>
              <a:spcBef>
                <a:spcPts val="1400"/>
              </a:spcBef>
              <a:buNone/>
              <a:defRPr sz="3000" b="1" i="0">
                <a:solidFill>
                  <a:srgbClr val="84CCD6"/>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Kurzbeschreibung</a:t>
            </a:r>
          </a:p>
        </p:txBody>
      </p:sp>
      <p:sp>
        <p:nvSpPr>
          <p:cNvPr id="12" name="Inhaltsplatzhalter 2">
            <a:extLst>
              <a:ext uri="{FF2B5EF4-FFF2-40B4-BE49-F238E27FC236}">
                <a16:creationId xmlns:a16="http://schemas.microsoft.com/office/drawing/2014/main" id="{93BB2AA8-65C2-0AB8-8DF3-C058887CC580}"/>
              </a:ext>
            </a:extLst>
          </p:cNvPr>
          <p:cNvSpPr>
            <a:spLocks noGrp="1"/>
          </p:cNvSpPr>
          <p:nvPr>
            <p:ph idx="16" hasCustomPrompt="1"/>
          </p:nvPr>
        </p:nvSpPr>
        <p:spPr>
          <a:xfrm>
            <a:off x="448305" y="2257737"/>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16" name="Inhaltsplatzhalter 2">
            <a:extLst>
              <a:ext uri="{FF2B5EF4-FFF2-40B4-BE49-F238E27FC236}">
                <a16:creationId xmlns:a16="http://schemas.microsoft.com/office/drawing/2014/main" id="{516FE086-6D39-D777-CDFB-0E2B34ABA670}"/>
              </a:ext>
            </a:extLst>
          </p:cNvPr>
          <p:cNvSpPr>
            <a:spLocks noGrp="1"/>
          </p:cNvSpPr>
          <p:nvPr>
            <p:ph idx="17" hasCustomPrompt="1"/>
          </p:nvPr>
        </p:nvSpPr>
        <p:spPr>
          <a:xfrm>
            <a:off x="6096000" y="1795554"/>
            <a:ext cx="4838187" cy="387101"/>
          </a:xfrm>
        </p:spPr>
        <p:txBody>
          <a:bodyPr>
            <a:noAutofit/>
          </a:bodyPr>
          <a:lstStyle>
            <a:lvl1pPr marL="0" indent="0">
              <a:lnSpc>
                <a:spcPct val="110000"/>
              </a:lnSpc>
              <a:spcBef>
                <a:spcPts val="1400"/>
              </a:spcBef>
              <a:buNone/>
              <a:defRPr sz="3000" b="1" i="0">
                <a:solidFill>
                  <a:srgbClr val="84CCD6"/>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Format</a:t>
            </a:r>
          </a:p>
        </p:txBody>
      </p:sp>
      <p:sp>
        <p:nvSpPr>
          <p:cNvPr id="17" name="Inhaltsplatzhalter 2">
            <a:extLst>
              <a:ext uri="{FF2B5EF4-FFF2-40B4-BE49-F238E27FC236}">
                <a16:creationId xmlns:a16="http://schemas.microsoft.com/office/drawing/2014/main" id="{5EDDEEC7-3AB9-DB6C-3955-4C9B56284740}"/>
              </a:ext>
            </a:extLst>
          </p:cNvPr>
          <p:cNvSpPr>
            <a:spLocks noGrp="1"/>
          </p:cNvSpPr>
          <p:nvPr>
            <p:ph idx="18" hasCustomPrompt="1"/>
          </p:nvPr>
        </p:nvSpPr>
        <p:spPr>
          <a:xfrm>
            <a:off x="6096000" y="2257737"/>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18" name="Inhaltsplatzhalter 2">
            <a:extLst>
              <a:ext uri="{FF2B5EF4-FFF2-40B4-BE49-F238E27FC236}">
                <a16:creationId xmlns:a16="http://schemas.microsoft.com/office/drawing/2014/main" id="{74276CF2-BC34-2BF3-71C9-CF7560EB9537}"/>
              </a:ext>
            </a:extLst>
          </p:cNvPr>
          <p:cNvSpPr>
            <a:spLocks noGrp="1"/>
          </p:cNvSpPr>
          <p:nvPr>
            <p:ph idx="19" hasCustomPrompt="1"/>
          </p:nvPr>
        </p:nvSpPr>
        <p:spPr>
          <a:xfrm>
            <a:off x="448305" y="3784775"/>
            <a:ext cx="4838187" cy="387101"/>
          </a:xfrm>
        </p:spPr>
        <p:txBody>
          <a:bodyPr>
            <a:noAutofit/>
          </a:bodyPr>
          <a:lstStyle>
            <a:lvl1pPr marL="0" indent="0">
              <a:lnSpc>
                <a:spcPct val="110000"/>
              </a:lnSpc>
              <a:spcBef>
                <a:spcPts val="1400"/>
              </a:spcBef>
              <a:buNone/>
              <a:defRPr sz="3000" b="1" i="0">
                <a:solidFill>
                  <a:srgbClr val="84CCD6"/>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Inhalte &amp;verfügbare </a:t>
            </a:r>
            <a:r>
              <a:rPr lang="de-DE" dirty="0" err="1"/>
              <a:t>tools</a:t>
            </a:r>
            <a:r>
              <a:rPr lang="de-DE" dirty="0"/>
              <a:t> &amp; </a:t>
            </a:r>
            <a:r>
              <a:rPr lang="de-DE" dirty="0" err="1"/>
              <a:t>materialien</a:t>
            </a:r>
            <a:endParaRPr lang="de-DE" dirty="0"/>
          </a:p>
        </p:txBody>
      </p:sp>
      <p:sp>
        <p:nvSpPr>
          <p:cNvPr id="19" name="Inhaltsplatzhalter 2">
            <a:extLst>
              <a:ext uri="{FF2B5EF4-FFF2-40B4-BE49-F238E27FC236}">
                <a16:creationId xmlns:a16="http://schemas.microsoft.com/office/drawing/2014/main" id="{5B86A258-056A-67DA-5E15-6C988E710667}"/>
              </a:ext>
            </a:extLst>
          </p:cNvPr>
          <p:cNvSpPr>
            <a:spLocks noGrp="1"/>
          </p:cNvSpPr>
          <p:nvPr>
            <p:ph idx="20" hasCustomPrompt="1"/>
          </p:nvPr>
        </p:nvSpPr>
        <p:spPr>
          <a:xfrm>
            <a:off x="448305" y="4246958"/>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20" name="Inhaltsplatzhalter 2">
            <a:extLst>
              <a:ext uri="{FF2B5EF4-FFF2-40B4-BE49-F238E27FC236}">
                <a16:creationId xmlns:a16="http://schemas.microsoft.com/office/drawing/2014/main" id="{31DEE8E4-1AF0-B768-5220-E6122FA79DC2}"/>
              </a:ext>
            </a:extLst>
          </p:cNvPr>
          <p:cNvSpPr>
            <a:spLocks noGrp="1"/>
          </p:cNvSpPr>
          <p:nvPr>
            <p:ph idx="21" hasCustomPrompt="1"/>
          </p:nvPr>
        </p:nvSpPr>
        <p:spPr>
          <a:xfrm>
            <a:off x="6096000" y="3784775"/>
            <a:ext cx="4838187" cy="387101"/>
          </a:xfrm>
        </p:spPr>
        <p:txBody>
          <a:bodyPr>
            <a:noAutofit/>
          </a:bodyPr>
          <a:lstStyle>
            <a:lvl1pPr marL="0" indent="0">
              <a:lnSpc>
                <a:spcPct val="110000"/>
              </a:lnSpc>
              <a:spcBef>
                <a:spcPts val="1400"/>
              </a:spcBef>
              <a:buNone/>
              <a:defRPr sz="3000" b="1" i="0">
                <a:solidFill>
                  <a:srgbClr val="84CCD6"/>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err="1"/>
              <a:t>Anbieter:in</a:t>
            </a:r>
            <a:r>
              <a:rPr lang="de-DE" dirty="0"/>
              <a:t> &amp; Hinweis zu </a:t>
            </a:r>
            <a:r>
              <a:rPr lang="de-DE" dirty="0" err="1"/>
              <a:t>infos</a:t>
            </a:r>
            <a:r>
              <a:rPr lang="de-DE" dirty="0"/>
              <a:t> (link)</a:t>
            </a:r>
          </a:p>
        </p:txBody>
      </p:sp>
      <p:sp>
        <p:nvSpPr>
          <p:cNvPr id="21" name="Inhaltsplatzhalter 2">
            <a:extLst>
              <a:ext uri="{FF2B5EF4-FFF2-40B4-BE49-F238E27FC236}">
                <a16:creationId xmlns:a16="http://schemas.microsoft.com/office/drawing/2014/main" id="{CDD63012-F5CC-0B5B-FB42-643D7AF183BA}"/>
              </a:ext>
            </a:extLst>
          </p:cNvPr>
          <p:cNvSpPr>
            <a:spLocks noGrp="1"/>
          </p:cNvSpPr>
          <p:nvPr>
            <p:ph idx="22" hasCustomPrompt="1"/>
          </p:nvPr>
        </p:nvSpPr>
        <p:spPr>
          <a:xfrm>
            <a:off x="6096000" y="4246958"/>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graphicFrame>
        <p:nvGraphicFramePr>
          <p:cNvPr id="23" name="Tabelle 25">
            <a:extLst>
              <a:ext uri="{FF2B5EF4-FFF2-40B4-BE49-F238E27FC236}">
                <a16:creationId xmlns:a16="http://schemas.microsoft.com/office/drawing/2014/main" id="{09F76E85-194D-55E0-2AD2-61FC170BFC82}"/>
              </a:ext>
            </a:extLst>
          </p:cNvPr>
          <p:cNvGraphicFramePr>
            <a:graphicFrameLocks noGrp="1"/>
          </p:cNvGraphicFramePr>
          <p:nvPr userDrawn="1">
            <p:extLst>
              <p:ext uri="{D42A27DB-BD31-4B8C-83A1-F6EECF244321}">
                <p14:modId xmlns:p14="http://schemas.microsoft.com/office/powerpoint/2010/main" val="1876692048"/>
              </p:ext>
            </p:extLst>
          </p:nvPr>
        </p:nvGraphicFramePr>
        <p:xfrm>
          <a:off x="0" y="5769054"/>
          <a:ext cx="12192000" cy="1098885"/>
        </p:xfrm>
        <a:graphic>
          <a:graphicData uri="http://schemas.openxmlformats.org/drawingml/2006/table">
            <a:tbl>
              <a:tblPr firstRow="1" bandRow="1">
                <a:solidFill>
                  <a:srgbClr val="FFFFFF">
                    <a:alpha val="50196"/>
                  </a:srgbClr>
                </a:solidFill>
                <a:tableStyleId>{5C22544A-7EE6-4342-B048-85BDC9FD1C3A}</a:tableStyleId>
              </a:tblPr>
              <a:tblGrid>
                <a:gridCol w="3482788">
                  <a:extLst>
                    <a:ext uri="{9D8B030D-6E8A-4147-A177-3AD203B41FA5}">
                      <a16:colId xmlns:a16="http://schemas.microsoft.com/office/drawing/2014/main" val="1466627642"/>
                    </a:ext>
                  </a:extLst>
                </a:gridCol>
                <a:gridCol w="4114800">
                  <a:extLst>
                    <a:ext uri="{9D8B030D-6E8A-4147-A177-3AD203B41FA5}">
                      <a16:colId xmlns:a16="http://schemas.microsoft.com/office/drawing/2014/main" val="2698047558"/>
                    </a:ext>
                  </a:extLst>
                </a:gridCol>
                <a:gridCol w="2339788">
                  <a:extLst>
                    <a:ext uri="{9D8B030D-6E8A-4147-A177-3AD203B41FA5}">
                      <a16:colId xmlns:a16="http://schemas.microsoft.com/office/drawing/2014/main" val="2139270323"/>
                    </a:ext>
                  </a:extLst>
                </a:gridCol>
                <a:gridCol w="2254624">
                  <a:extLst>
                    <a:ext uri="{9D8B030D-6E8A-4147-A177-3AD203B41FA5}">
                      <a16:colId xmlns:a16="http://schemas.microsoft.com/office/drawing/2014/main" val="1526944472"/>
                    </a:ext>
                  </a:extLst>
                </a:gridCol>
              </a:tblGrid>
              <a:tr h="439888">
                <a:tc>
                  <a:txBody>
                    <a:bodyPr/>
                    <a:lstStyle/>
                    <a:p>
                      <a:pPr algn="ctr"/>
                      <a:r>
                        <a:rPr lang="de-DE" sz="2000" b="1" i="0" dirty="0">
                          <a:solidFill>
                            <a:schemeClr val="tx1">
                              <a:lumMod val="85000"/>
                              <a:lumOff val="15000"/>
                            </a:schemeClr>
                          </a:solidFill>
                          <a:latin typeface="Amatic SC" pitchFamily="2" charset="-79"/>
                          <a:cs typeface="Amatic SC" pitchFamily="2" charset="-79"/>
                        </a:rPr>
                        <a:t>ZIELGRUPPE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THEMEN ZIELE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ANWENDER:IN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SETTING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solidFill>
                  </a:tcPr>
                </a:tc>
                <a:extLst>
                  <a:ext uri="{0D108BD9-81ED-4DB2-BD59-A6C34878D82A}">
                    <a16:rowId xmlns:a16="http://schemas.microsoft.com/office/drawing/2014/main" val="1523471891"/>
                  </a:ext>
                </a:extLst>
              </a:tr>
              <a:tr h="658997">
                <a:tc>
                  <a:txBody>
                    <a:bodyPr/>
                    <a:lstStyle/>
                    <a:p>
                      <a:pPr algn="ctr"/>
                      <a:endParaRPr lang="de-DE" sz="1200" b="0" i="0" dirty="0">
                        <a:solidFill>
                          <a:srgbClr val="84CCD6"/>
                        </a:solidFill>
                        <a:latin typeface="Avenir Light" panose="020B0402020203020204" pitchFamily="34" charset="77"/>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alpha val="5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200" b="0" i="0" dirty="0">
                        <a:latin typeface="Avenir Light" panose="020B0402020203020204" pitchFamily="34" charset="77"/>
                        <a:ea typeface="Calibri" panose="020F0502020204030204" pitchFamily="34" charset="0"/>
                        <a:cs typeface="Times New Roman" panose="02020603050405020304" pitchFamily="18" charset="0"/>
                        <a:sym typeface="Wingdings" panose="05000000000000000000" pitchFamily="2" charset="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alpha val="5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200" b="0" i="0" dirty="0">
                        <a:solidFill>
                          <a:schemeClr val="tx1">
                            <a:lumMod val="85000"/>
                            <a:lumOff val="15000"/>
                          </a:schemeClr>
                        </a:solidFill>
                        <a:latin typeface="Avenir Light" panose="020B0402020203020204" pitchFamily="34" charset="77"/>
                        <a:ea typeface="Calibri" panose="020F0502020204030204" pitchFamily="34" charset="0"/>
                        <a:cs typeface="Times New Roman" panose="02020603050405020304" pitchFamily="18" charset="0"/>
                        <a:sym typeface="Wingdings" panose="05000000000000000000" pitchFamily="2" charset="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alpha val="50196"/>
                      </a:srgbClr>
                    </a:solidFill>
                  </a:tcPr>
                </a:tc>
                <a:tc>
                  <a:txBody>
                    <a:bodyPr/>
                    <a:lstStyle/>
                    <a:p>
                      <a:pPr algn="ctr"/>
                      <a:endParaRPr lang="de-DE" sz="1200" b="0" i="0" dirty="0">
                        <a:solidFill>
                          <a:schemeClr val="tx1">
                            <a:lumMod val="85000"/>
                            <a:lumOff val="15000"/>
                          </a:schemeClr>
                        </a:solidFill>
                        <a:latin typeface="Avenir Light" panose="020B0402020203020204" pitchFamily="34" charset="77"/>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84CCD6">
                        <a:alpha val="50196"/>
                      </a:srgbClr>
                    </a:solidFill>
                  </a:tcPr>
                </a:tc>
                <a:extLst>
                  <a:ext uri="{0D108BD9-81ED-4DB2-BD59-A6C34878D82A}">
                    <a16:rowId xmlns:a16="http://schemas.microsoft.com/office/drawing/2014/main" val="1061916273"/>
                  </a:ext>
                </a:extLst>
              </a:tr>
            </a:tbl>
          </a:graphicData>
        </a:graphic>
      </p:graphicFrame>
      <p:sp>
        <p:nvSpPr>
          <p:cNvPr id="5" name="Textplatzhalter 3">
            <a:extLst>
              <a:ext uri="{FF2B5EF4-FFF2-40B4-BE49-F238E27FC236}">
                <a16:creationId xmlns:a16="http://schemas.microsoft.com/office/drawing/2014/main" id="{63267AF4-15C9-785F-8E7F-880ED39F21B2}"/>
              </a:ext>
            </a:extLst>
          </p:cNvPr>
          <p:cNvSpPr>
            <a:spLocks noGrp="1"/>
          </p:cNvSpPr>
          <p:nvPr>
            <p:ph type="body" sz="quarter" idx="23" hasCustomPrompt="1"/>
          </p:nvPr>
        </p:nvSpPr>
        <p:spPr>
          <a:xfrm>
            <a:off x="159026" y="6288753"/>
            <a:ext cx="3150704"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9" name="Textplatzhalter 3">
            <a:extLst>
              <a:ext uri="{FF2B5EF4-FFF2-40B4-BE49-F238E27FC236}">
                <a16:creationId xmlns:a16="http://schemas.microsoft.com/office/drawing/2014/main" id="{CD55E60A-B5B3-B843-778B-F179EBDEC269}"/>
              </a:ext>
            </a:extLst>
          </p:cNvPr>
          <p:cNvSpPr>
            <a:spLocks noGrp="1"/>
          </p:cNvSpPr>
          <p:nvPr>
            <p:ph type="body" sz="quarter" idx="24" hasCustomPrompt="1"/>
          </p:nvPr>
        </p:nvSpPr>
        <p:spPr>
          <a:xfrm>
            <a:off x="3611217" y="6293330"/>
            <a:ext cx="3853069"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0" name="Textplatzhalter 3">
            <a:extLst>
              <a:ext uri="{FF2B5EF4-FFF2-40B4-BE49-F238E27FC236}">
                <a16:creationId xmlns:a16="http://schemas.microsoft.com/office/drawing/2014/main" id="{D14C9ED7-E3C0-B845-B844-A20050B91F8B}"/>
              </a:ext>
            </a:extLst>
          </p:cNvPr>
          <p:cNvSpPr>
            <a:spLocks noGrp="1"/>
          </p:cNvSpPr>
          <p:nvPr>
            <p:ph type="body" sz="quarter" idx="25" hasCustomPrompt="1"/>
          </p:nvPr>
        </p:nvSpPr>
        <p:spPr>
          <a:xfrm>
            <a:off x="7679635" y="6293852"/>
            <a:ext cx="2170043"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1" name="Textplatzhalter 3">
            <a:extLst>
              <a:ext uri="{FF2B5EF4-FFF2-40B4-BE49-F238E27FC236}">
                <a16:creationId xmlns:a16="http://schemas.microsoft.com/office/drawing/2014/main" id="{0B37AAA4-DFA3-443D-D274-EB0D47EE628C}"/>
              </a:ext>
            </a:extLst>
          </p:cNvPr>
          <p:cNvSpPr>
            <a:spLocks noGrp="1"/>
          </p:cNvSpPr>
          <p:nvPr>
            <p:ph type="body" sz="quarter" idx="26" hasCustomPrompt="1"/>
          </p:nvPr>
        </p:nvSpPr>
        <p:spPr>
          <a:xfrm>
            <a:off x="10021957" y="6294374"/>
            <a:ext cx="2093843"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4" name="Bildplatzhalter 13">
            <a:extLst>
              <a:ext uri="{FF2B5EF4-FFF2-40B4-BE49-F238E27FC236}">
                <a16:creationId xmlns:a16="http://schemas.microsoft.com/office/drawing/2014/main" id="{BA7F265C-3B49-3871-C310-AEB327B63DC4}"/>
              </a:ext>
            </a:extLst>
          </p:cNvPr>
          <p:cNvSpPr>
            <a:spLocks noGrp="1"/>
          </p:cNvSpPr>
          <p:nvPr>
            <p:ph type="pic" sz="quarter" idx="27" hasCustomPrompt="1"/>
          </p:nvPr>
        </p:nvSpPr>
        <p:spPr>
          <a:xfrm>
            <a:off x="10564813" y="365125"/>
            <a:ext cx="1431925" cy="1317625"/>
          </a:xfrm>
        </p:spPr>
        <p:txBody>
          <a:bodyPr/>
          <a:lstStyle/>
          <a:p>
            <a:r>
              <a:rPr lang="de-DE" dirty="0"/>
              <a:t>QR </a:t>
            </a:r>
            <a:br>
              <a:rPr lang="de-DE" dirty="0"/>
            </a:br>
            <a:r>
              <a:rPr lang="de-DE" dirty="0"/>
              <a:t>Code</a:t>
            </a:r>
          </a:p>
        </p:txBody>
      </p:sp>
      <p:sp>
        <p:nvSpPr>
          <p:cNvPr id="15" name="Titel 14">
            <a:extLst>
              <a:ext uri="{FF2B5EF4-FFF2-40B4-BE49-F238E27FC236}">
                <a16:creationId xmlns:a16="http://schemas.microsoft.com/office/drawing/2014/main" id="{11B74A82-2E87-4495-B57B-419C4FF5B204}"/>
              </a:ext>
            </a:extLst>
          </p:cNvPr>
          <p:cNvSpPr>
            <a:spLocks noGrp="1"/>
          </p:cNvSpPr>
          <p:nvPr>
            <p:ph type="title" hasCustomPrompt="1"/>
          </p:nvPr>
        </p:nvSpPr>
        <p:spPr/>
        <p:txBody>
          <a:bodyPr/>
          <a:lstStyle/>
          <a:p>
            <a:r>
              <a:rPr lang="de-DE" dirty="0"/>
              <a:t>Projekttitel</a:t>
            </a:r>
          </a:p>
        </p:txBody>
      </p:sp>
    </p:spTree>
    <p:extLst>
      <p:ext uri="{BB962C8B-B14F-4D97-AF65-F5344CB8AC3E}">
        <p14:creationId xmlns:p14="http://schemas.microsoft.com/office/powerpoint/2010/main" val="1702082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9513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tandard KoZu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CF4648C9-EDA0-4F5B-B904-B99F1F9704D2}"/>
              </a:ext>
            </a:extLst>
          </p:cNvPr>
          <p:cNvSpPr>
            <a:spLocks noGrp="1"/>
          </p:cNvSpPr>
          <p:nvPr>
            <p:ph type="title"/>
          </p:nvPr>
        </p:nvSpPr>
        <p:spPr>
          <a:xfrm>
            <a:off x="895350" y="365125"/>
            <a:ext cx="10258426" cy="1325563"/>
          </a:xfrm>
          <a:prstGeom prst="rect">
            <a:avLst/>
          </a:prstGeom>
        </p:spPr>
        <p:txBody>
          <a:bodyPr/>
          <a:lstStyle/>
          <a:p>
            <a:r>
              <a:rPr lang="de-DE"/>
              <a:t>Mastertitelformat bearbeiten</a:t>
            </a:r>
            <a:endParaRPr lang="de-DE" dirty="0"/>
          </a:p>
        </p:txBody>
      </p:sp>
      <p:pic>
        <p:nvPicPr>
          <p:cNvPr id="3" name="Grafik 2">
            <a:extLst>
              <a:ext uri="{FF2B5EF4-FFF2-40B4-BE49-F238E27FC236}">
                <a16:creationId xmlns:a16="http://schemas.microsoft.com/office/drawing/2014/main" id="{731F1607-F56E-4B45-824C-29252282387E}"/>
              </a:ext>
            </a:extLst>
          </p:cNvPr>
          <p:cNvPicPr>
            <a:picLocks noChangeAspect="1"/>
          </p:cNvPicPr>
          <p:nvPr userDrawn="1"/>
        </p:nvPicPr>
        <p:blipFill>
          <a:blip r:embed="rId2"/>
          <a:stretch>
            <a:fillRect/>
          </a:stretch>
        </p:blipFill>
        <p:spPr>
          <a:xfrm>
            <a:off x="10775878" y="104008"/>
            <a:ext cx="1304648" cy="1440000"/>
          </a:xfrm>
          <a:prstGeom prst="rect">
            <a:avLst/>
          </a:prstGeom>
        </p:spPr>
      </p:pic>
      <p:sp>
        <p:nvSpPr>
          <p:cNvPr id="7" name="Inhaltsplatzhalter 2">
            <a:extLst>
              <a:ext uri="{FF2B5EF4-FFF2-40B4-BE49-F238E27FC236}">
                <a16:creationId xmlns:a16="http://schemas.microsoft.com/office/drawing/2014/main" id="{1A5A4F18-47BC-4D1F-AE65-FE59D641853D}"/>
              </a:ext>
            </a:extLst>
          </p:cNvPr>
          <p:cNvSpPr>
            <a:spLocks noGrp="1"/>
          </p:cNvSpPr>
          <p:nvPr>
            <p:ph idx="1"/>
          </p:nvPr>
        </p:nvSpPr>
        <p:spPr>
          <a:xfrm>
            <a:off x="895350" y="1834251"/>
            <a:ext cx="10515600" cy="4351338"/>
          </a:xfrm>
        </p:spPr>
        <p:txBody>
          <a:bodyPr>
            <a:normAutofit/>
          </a:bodyPr>
          <a:lstStyle>
            <a:lvl1pPr>
              <a:lnSpc>
                <a:spcPct val="110000"/>
              </a:lnSpc>
              <a:spcBef>
                <a:spcPts val="1400"/>
              </a:spcBef>
              <a:defRPr sz="2000"/>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7918647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Standardfolie einfa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2BEEE30-E729-CD45-8D57-FF609FB4882B}"/>
              </a:ext>
            </a:extLst>
          </p:cNvPr>
          <p:cNvSpPr>
            <a:spLocks noGrp="1"/>
          </p:cNvSpPr>
          <p:nvPr>
            <p:ph type="title"/>
          </p:nvPr>
        </p:nvSpPr>
        <p:spPr>
          <a:xfrm>
            <a:off x="838200" y="365125"/>
            <a:ext cx="10515600" cy="1325563"/>
          </a:xfrm>
          <a:prstGeom prst="rect">
            <a:avLst/>
          </a:prstGeom>
        </p:spPr>
        <p:txBody>
          <a:bodyPr/>
          <a:lstStyle>
            <a:lvl1pPr>
              <a:lnSpc>
                <a:spcPct val="110000"/>
              </a:lnSpc>
              <a:defRPr/>
            </a:lvl1pPr>
          </a:lstStyle>
          <a:p>
            <a:r>
              <a:rPr lang="de-DE"/>
              <a:t>Mastertitelformat bearbeiten</a:t>
            </a:r>
            <a:endParaRPr lang="de-DE" dirty="0"/>
          </a:p>
        </p:txBody>
      </p:sp>
      <p:sp>
        <p:nvSpPr>
          <p:cNvPr id="3" name="Inhaltsplatzhalter 2">
            <a:extLst>
              <a:ext uri="{FF2B5EF4-FFF2-40B4-BE49-F238E27FC236}">
                <a16:creationId xmlns:a16="http://schemas.microsoft.com/office/drawing/2014/main" id="{965C0495-01B4-6542-A285-927622BA2A4B}"/>
              </a:ext>
            </a:extLst>
          </p:cNvPr>
          <p:cNvSpPr>
            <a:spLocks noGrp="1"/>
          </p:cNvSpPr>
          <p:nvPr>
            <p:ph idx="1"/>
          </p:nvPr>
        </p:nvSpPr>
        <p:spPr/>
        <p:txBody>
          <a:bodyPr>
            <a:normAutofit/>
          </a:bodyPr>
          <a:lstStyle>
            <a:lvl1pPr>
              <a:lnSpc>
                <a:spcPct val="110000"/>
              </a:lnSpc>
              <a:spcBef>
                <a:spcPts val="1400"/>
              </a:spcBef>
              <a:defRPr sz="2000"/>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Foliennummernplatzhalter 5">
            <a:extLst>
              <a:ext uri="{FF2B5EF4-FFF2-40B4-BE49-F238E27FC236}">
                <a16:creationId xmlns:a16="http://schemas.microsoft.com/office/drawing/2014/main" id="{6C20000C-4445-374D-AF36-00BE772D3317}"/>
              </a:ext>
            </a:extLst>
          </p:cNvPr>
          <p:cNvSpPr>
            <a:spLocks noGrp="1"/>
          </p:cNvSpPr>
          <p:nvPr>
            <p:ph type="sldNum" sz="quarter" idx="4"/>
          </p:nvPr>
        </p:nvSpPr>
        <p:spPr>
          <a:xfrm>
            <a:off x="839789" y="6356350"/>
            <a:ext cx="583898" cy="365125"/>
          </a:xfrm>
          <a:prstGeom prst="rect">
            <a:avLst/>
          </a:prstGeom>
        </p:spPr>
        <p:txBody>
          <a:bodyPr vert="horz" lIns="0" tIns="0" rIns="0" bIns="0" rtlCol="0" anchor="ctr"/>
          <a:lstStyle>
            <a:lvl1pPr algn="l">
              <a:lnSpc>
                <a:spcPct val="110000"/>
              </a:lnSpc>
              <a:defRPr sz="1000" b="0">
                <a:solidFill>
                  <a:schemeClr val="tx1">
                    <a:tint val="75000"/>
                  </a:schemeClr>
                </a:solidFill>
                <a:latin typeface="Lucida Sans" panose="020B0602030504020204" pitchFamily="34" charset="77"/>
              </a:defRPr>
            </a:lvl1pPr>
          </a:lstStyle>
          <a:p>
            <a:fld id="{CDD6A526-6E93-4D44-80E5-3CEE2153CC52}" type="slidenum">
              <a:rPr lang="de-DE" smtClean="0"/>
              <a:pPr/>
              <a:t>‹Nr.›</a:t>
            </a:fld>
            <a:endParaRPr lang="de-DE" dirty="0"/>
          </a:p>
        </p:txBody>
      </p:sp>
      <p:sp>
        <p:nvSpPr>
          <p:cNvPr id="7" name="Fußzeilenplatzhalter 1">
            <a:extLst>
              <a:ext uri="{FF2B5EF4-FFF2-40B4-BE49-F238E27FC236}">
                <a16:creationId xmlns:a16="http://schemas.microsoft.com/office/drawing/2014/main" id="{02854C98-8580-5B46-9415-3A34673ED925}"/>
              </a:ext>
            </a:extLst>
          </p:cNvPr>
          <p:cNvSpPr>
            <a:spLocks noGrp="1"/>
          </p:cNvSpPr>
          <p:nvPr>
            <p:ph type="ftr" sz="quarter" idx="3"/>
          </p:nvPr>
        </p:nvSpPr>
        <p:spPr>
          <a:xfrm>
            <a:off x="1547664" y="6356350"/>
            <a:ext cx="6466840" cy="365125"/>
          </a:xfrm>
          <a:prstGeom prst="rect">
            <a:avLst/>
          </a:prstGeom>
        </p:spPr>
        <p:txBody>
          <a:bodyPr vert="horz" lIns="0" tIns="0" rIns="0" bIns="0" rtlCol="0" anchor="ctr"/>
          <a:lstStyle>
            <a:lvl1pPr algn="l">
              <a:defRPr sz="1200">
                <a:solidFill>
                  <a:schemeClr val="tx1">
                    <a:tint val="75000"/>
                  </a:schemeClr>
                </a:solidFill>
              </a:defRPr>
            </a:lvl1pPr>
          </a:lstStyle>
          <a:p>
            <a:r>
              <a:rPr lang="de-DE"/>
              <a:t>Fußzeile Beispiel ı 1. Jänner 2022</a:t>
            </a:r>
            <a:endParaRPr lang="de-DE" dirty="0"/>
          </a:p>
        </p:txBody>
      </p:sp>
    </p:spTree>
    <p:extLst>
      <p:ext uri="{BB962C8B-B14F-4D97-AF65-F5344CB8AC3E}">
        <p14:creationId xmlns:p14="http://schemas.microsoft.com/office/powerpoint/2010/main" val="4215215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chlussfolie">
    <p:spTree>
      <p:nvGrpSpPr>
        <p:cNvPr id="1" name=""/>
        <p:cNvGrpSpPr/>
        <p:nvPr/>
      </p:nvGrpSpPr>
      <p:grpSpPr>
        <a:xfrm>
          <a:off x="0" y="0"/>
          <a:ext cx="0" cy="0"/>
          <a:chOff x="0" y="0"/>
          <a:chExt cx="0" cy="0"/>
        </a:xfrm>
      </p:grpSpPr>
      <p:sp>
        <p:nvSpPr>
          <p:cNvPr id="7" name="Foliennummernplatzhalter 5">
            <a:extLst>
              <a:ext uri="{FF2B5EF4-FFF2-40B4-BE49-F238E27FC236}">
                <a16:creationId xmlns:a16="http://schemas.microsoft.com/office/drawing/2014/main" id="{87206C18-D085-A341-A490-DCA32D7A84BF}"/>
              </a:ext>
            </a:extLst>
          </p:cNvPr>
          <p:cNvSpPr>
            <a:spLocks noGrp="1"/>
          </p:cNvSpPr>
          <p:nvPr>
            <p:ph type="sldNum" sz="quarter" idx="4"/>
          </p:nvPr>
        </p:nvSpPr>
        <p:spPr>
          <a:xfrm>
            <a:off x="839789" y="6356350"/>
            <a:ext cx="583898" cy="365125"/>
          </a:xfrm>
          <a:prstGeom prst="rect">
            <a:avLst/>
          </a:prstGeom>
        </p:spPr>
        <p:txBody>
          <a:bodyPr vert="horz" lIns="0" tIns="0" rIns="0" bIns="0" rtlCol="0" anchor="ctr"/>
          <a:lstStyle>
            <a:lvl1pPr algn="l">
              <a:lnSpc>
                <a:spcPct val="110000"/>
              </a:lnSpc>
              <a:defRPr lang="de-DE" sz="1200" kern="1200" smtClean="0">
                <a:solidFill>
                  <a:schemeClr val="tx1">
                    <a:tint val="75000"/>
                  </a:schemeClr>
                </a:solidFill>
                <a:latin typeface="+mn-lt"/>
                <a:ea typeface="+mn-ea"/>
                <a:cs typeface="+mn-cs"/>
              </a:defRPr>
            </a:lvl1pPr>
          </a:lstStyle>
          <a:p>
            <a:fld id="{CDD6A526-6E93-4D44-80E5-3CEE2153CC52}" type="slidenum">
              <a:rPr lang="de-AT" smtClean="0"/>
              <a:pPr/>
              <a:t>‹Nr.›</a:t>
            </a:fld>
            <a:endParaRPr lang="de-DE" sz="1200" kern="1200" dirty="0">
              <a:solidFill>
                <a:schemeClr val="tx1">
                  <a:tint val="75000"/>
                </a:schemeClr>
              </a:solidFill>
              <a:latin typeface="+mn-lt"/>
              <a:ea typeface="+mn-ea"/>
              <a:cs typeface="+mn-cs"/>
            </a:endParaRPr>
          </a:p>
        </p:txBody>
      </p:sp>
      <p:sp>
        <p:nvSpPr>
          <p:cNvPr id="8" name="Fußzeilenplatzhalter 1">
            <a:extLst>
              <a:ext uri="{FF2B5EF4-FFF2-40B4-BE49-F238E27FC236}">
                <a16:creationId xmlns:a16="http://schemas.microsoft.com/office/drawing/2014/main" id="{2E0BE613-2579-1346-9D30-812D06A079CA}"/>
              </a:ext>
            </a:extLst>
          </p:cNvPr>
          <p:cNvSpPr>
            <a:spLocks noGrp="1"/>
          </p:cNvSpPr>
          <p:nvPr>
            <p:ph type="ftr" sz="quarter" idx="3"/>
          </p:nvPr>
        </p:nvSpPr>
        <p:spPr>
          <a:xfrm>
            <a:off x="1547664" y="6356350"/>
            <a:ext cx="6466840" cy="365125"/>
          </a:xfrm>
          <a:prstGeom prst="rect">
            <a:avLst/>
          </a:prstGeom>
        </p:spPr>
        <p:txBody>
          <a:bodyPr vert="horz" lIns="0" tIns="0" rIns="0" bIns="0" rtlCol="0" anchor="ctr"/>
          <a:lstStyle>
            <a:lvl1pPr algn="l">
              <a:defRPr lang="de-DE" sz="1200" kern="1200" dirty="0" smtClean="0">
                <a:solidFill>
                  <a:schemeClr val="tx1">
                    <a:tint val="75000"/>
                  </a:schemeClr>
                </a:solidFill>
                <a:latin typeface="+mn-lt"/>
                <a:ea typeface="+mn-ea"/>
                <a:cs typeface="+mn-cs"/>
              </a:defRPr>
            </a:lvl1pPr>
          </a:lstStyle>
          <a:p>
            <a:r>
              <a:rPr lang="de-DE" dirty="0"/>
              <a:t>Fußzeile Beispiel ı 1. Jänner 2022</a:t>
            </a:r>
            <a:endParaRPr lang="de-DE" sz="1200" kern="1200" dirty="0">
              <a:solidFill>
                <a:schemeClr val="tx1">
                  <a:tint val="75000"/>
                </a:schemeClr>
              </a:solidFill>
              <a:latin typeface="+mn-lt"/>
              <a:ea typeface="+mn-ea"/>
              <a:cs typeface="+mn-cs"/>
            </a:endParaRPr>
          </a:p>
        </p:txBody>
      </p:sp>
      <p:sp>
        <p:nvSpPr>
          <p:cNvPr id="6" name="Titel 1">
            <a:extLst>
              <a:ext uri="{FF2B5EF4-FFF2-40B4-BE49-F238E27FC236}">
                <a16:creationId xmlns:a16="http://schemas.microsoft.com/office/drawing/2014/main" id="{CF4648C9-EDA0-4F5B-B904-B99F1F9704D2}"/>
              </a:ext>
            </a:extLst>
          </p:cNvPr>
          <p:cNvSpPr>
            <a:spLocks noGrp="1"/>
          </p:cNvSpPr>
          <p:nvPr>
            <p:ph type="title"/>
          </p:nvPr>
        </p:nvSpPr>
        <p:spPr>
          <a:xfrm>
            <a:off x="838200" y="365125"/>
            <a:ext cx="10515600" cy="1325563"/>
          </a:xfrm>
          <a:prstGeom prst="rect">
            <a:avLst/>
          </a:prstGeom>
        </p:spPr>
        <p:txBody>
          <a:bodyPr/>
          <a:lstStyle/>
          <a:p>
            <a:r>
              <a:rPr lang="de-DE"/>
              <a:t>Mastertitelformat bearbeiten</a:t>
            </a:r>
          </a:p>
        </p:txBody>
      </p:sp>
      <p:sp>
        <p:nvSpPr>
          <p:cNvPr id="5" name="Textplatzhalter 4">
            <a:extLst>
              <a:ext uri="{FF2B5EF4-FFF2-40B4-BE49-F238E27FC236}">
                <a16:creationId xmlns:a16="http://schemas.microsoft.com/office/drawing/2014/main" id="{D41CB56B-9224-4B1D-B5E2-4F43D2DAD969}"/>
              </a:ext>
            </a:extLst>
          </p:cNvPr>
          <p:cNvSpPr>
            <a:spLocks noGrp="1"/>
          </p:cNvSpPr>
          <p:nvPr>
            <p:ph type="body" sz="quarter" idx="10"/>
          </p:nvPr>
        </p:nvSpPr>
        <p:spPr>
          <a:xfrm>
            <a:off x="839788" y="1800879"/>
            <a:ext cx="10514011" cy="4132251"/>
          </a:xfrm>
        </p:spPr>
        <p:txBody>
          <a:bodyPr/>
          <a:lstStyle>
            <a:lvl1pPr>
              <a:buNone/>
              <a:defRPr sz="1500"/>
            </a:lvl1pPr>
          </a:lstStyle>
          <a:p>
            <a:pPr lvl="0"/>
            <a:r>
              <a:rPr lang="de-DE"/>
              <a:t>Mastertextformat bearbeiten</a:t>
            </a:r>
          </a:p>
        </p:txBody>
      </p:sp>
    </p:spTree>
    <p:extLst>
      <p:ext uri="{BB962C8B-B14F-4D97-AF65-F5344CB8AC3E}">
        <p14:creationId xmlns:p14="http://schemas.microsoft.com/office/powerpoint/2010/main" val="32702996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448757-8ECC-733C-3815-4787F2B8D790}"/>
              </a:ext>
            </a:extLst>
          </p:cNvPr>
          <p:cNvSpPr>
            <a:spLocks noGrp="1"/>
          </p:cNvSpPr>
          <p:nvPr>
            <p:ph type="title"/>
          </p:nvPr>
        </p:nvSpPr>
        <p:spPr/>
        <p:txBody>
          <a:bodyPr/>
          <a:lstStyle/>
          <a:p>
            <a:r>
              <a:rPr lang="de-DE"/>
              <a:t>Mastertitelformat bearbeiten</a:t>
            </a:r>
            <a:endParaRPr lang="de-AT"/>
          </a:p>
        </p:txBody>
      </p:sp>
      <p:sp>
        <p:nvSpPr>
          <p:cNvPr id="3" name="Inhaltsplatzhalter 2">
            <a:extLst>
              <a:ext uri="{FF2B5EF4-FFF2-40B4-BE49-F238E27FC236}">
                <a16:creationId xmlns:a16="http://schemas.microsoft.com/office/drawing/2014/main" id="{BED72DA7-BF3F-81AE-D6D1-CB6504DE499A}"/>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Inhaltsplatzhalter 3">
            <a:extLst>
              <a:ext uri="{FF2B5EF4-FFF2-40B4-BE49-F238E27FC236}">
                <a16:creationId xmlns:a16="http://schemas.microsoft.com/office/drawing/2014/main" id="{1AB28E29-FA42-C24C-6CCA-34B2E9D0FDC3}"/>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5" name="Datumsplatzhalter 4">
            <a:extLst>
              <a:ext uri="{FF2B5EF4-FFF2-40B4-BE49-F238E27FC236}">
                <a16:creationId xmlns:a16="http://schemas.microsoft.com/office/drawing/2014/main" id="{888D75E5-F59E-85C6-7854-F51D74D38E7C}"/>
              </a:ext>
            </a:extLst>
          </p:cNvPr>
          <p:cNvSpPr>
            <a:spLocks noGrp="1"/>
          </p:cNvSpPr>
          <p:nvPr>
            <p:ph type="dt" sz="half" idx="10"/>
          </p:nvPr>
        </p:nvSpPr>
        <p:spPr/>
        <p:txBody>
          <a:bodyPr/>
          <a:lstStyle/>
          <a:p>
            <a:fld id="{41F3DC50-5A71-4057-A1EC-203FFC5AD605}" type="datetimeFigureOut">
              <a:rPr lang="de-AT" smtClean="0"/>
              <a:t>17.10.2023</a:t>
            </a:fld>
            <a:endParaRPr lang="de-AT"/>
          </a:p>
        </p:txBody>
      </p:sp>
      <p:sp>
        <p:nvSpPr>
          <p:cNvPr id="6" name="Fußzeilenplatzhalter 5">
            <a:extLst>
              <a:ext uri="{FF2B5EF4-FFF2-40B4-BE49-F238E27FC236}">
                <a16:creationId xmlns:a16="http://schemas.microsoft.com/office/drawing/2014/main" id="{BA155C87-7A3D-75CA-AF36-8C644DB30A30}"/>
              </a:ext>
            </a:extLst>
          </p:cNvPr>
          <p:cNvSpPr>
            <a:spLocks noGrp="1"/>
          </p:cNvSpPr>
          <p:nvPr>
            <p:ph type="ftr" sz="quarter" idx="11"/>
          </p:nvPr>
        </p:nvSpPr>
        <p:spPr/>
        <p:txBody>
          <a:bodyPr/>
          <a:lstStyle/>
          <a:p>
            <a:endParaRPr lang="de-AT"/>
          </a:p>
        </p:txBody>
      </p:sp>
      <p:sp>
        <p:nvSpPr>
          <p:cNvPr id="7" name="Foliennummernplatzhalter 6">
            <a:extLst>
              <a:ext uri="{FF2B5EF4-FFF2-40B4-BE49-F238E27FC236}">
                <a16:creationId xmlns:a16="http://schemas.microsoft.com/office/drawing/2014/main" id="{EA99A7E7-0EB4-4230-A016-3F9EFEB7C147}"/>
              </a:ext>
            </a:extLst>
          </p:cNvPr>
          <p:cNvSpPr>
            <a:spLocks noGrp="1"/>
          </p:cNvSpPr>
          <p:nvPr>
            <p:ph type="sldNum" sz="quarter" idx="12"/>
          </p:nvPr>
        </p:nvSpPr>
        <p:spPr/>
        <p:txBody>
          <a:bodyPr/>
          <a:lstStyle/>
          <a:p>
            <a:fld id="{EAC61A80-BC49-4ABB-8BF6-615EE767B287}" type="slidenum">
              <a:rPr lang="de-AT" smtClean="0"/>
              <a:t>‹Nr.›</a:t>
            </a:fld>
            <a:endParaRPr lang="de-AT"/>
          </a:p>
        </p:txBody>
      </p:sp>
    </p:spTree>
    <p:extLst>
      <p:ext uri="{BB962C8B-B14F-4D97-AF65-F5344CB8AC3E}">
        <p14:creationId xmlns:p14="http://schemas.microsoft.com/office/powerpoint/2010/main" val="3738452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elfolie KoZuG">
    <p:bg>
      <p:bgPr>
        <a:solidFill>
          <a:schemeClr val="bg1"/>
        </a:solidFill>
        <a:effectLst/>
      </p:bgPr>
    </p:bg>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11391B58-435E-A89A-67B6-5FFE3FF8ECF9}"/>
              </a:ext>
            </a:extLst>
          </p:cNvPr>
          <p:cNvPicPr>
            <a:picLocks noChangeAspect="1"/>
          </p:cNvPicPr>
          <p:nvPr userDrawn="1"/>
        </p:nvPicPr>
        <p:blipFill>
          <a:blip r:embed="rId2"/>
          <a:stretch>
            <a:fillRect/>
          </a:stretch>
        </p:blipFill>
        <p:spPr>
          <a:xfrm>
            <a:off x="314244" y="-2647558"/>
            <a:ext cx="13218695" cy="7960430"/>
          </a:xfrm>
          <a:prstGeom prst="rect">
            <a:avLst/>
          </a:prstGeom>
        </p:spPr>
      </p:pic>
      <p:pic>
        <p:nvPicPr>
          <p:cNvPr id="20" name="Grafik 19">
            <a:extLst>
              <a:ext uri="{FF2B5EF4-FFF2-40B4-BE49-F238E27FC236}">
                <a16:creationId xmlns:a16="http://schemas.microsoft.com/office/drawing/2014/main" id="{7E5241AF-BC76-0296-0A03-0884C4A9F0B3}"/>
              </a:ext>
            </a:extLst>
          </p:cNvPr>
          <p:cNvPicPr>
            <a:picLocks noChangeAspect="1"/>
          </p:cNvPicPr>
          <p:nvPr userDrawn="1"/>
        </p:nvPicPr>
        <p:blipFill rotWithShape="1">
          <a:blip r:embed="rId3"/>
          <a:srcRect l="72240" t="-28492"/>
          <a:stretch/>
        </p:blipFill>
        <p:spPr>
          <a:xfrm>
            <a:off x="9720470" y="5789582"/>
            <a:ext cx="2048344" cy="853281"/>
          </a:xfrm>
          <a:prstGeom prst="rect">
            <a:avLst/>
          </a:prstGeom>
        </p:spPr>
      </p:pic>
      <p:pic>
        <p:nvPicPr>
          <p:cNvPr id="22" name="Grafik 21" descr="Ein Bild, das Schrift, Grafiken, Logo, Symbol enthält.&#10;&#10;Automatisch generierte Beschreibung">
            <a:extLst>
              <a:ext uri="{FF2B5EF4-FFF2-40B4-BE49-F238E27FC236}">
                <a16:creationId xmlns:a16="http://schemas.microsoft.com/office/drawing/2014/main" id="{C2D8E6A4-DECC-1EC8-FFBE-B73382B9B515}"/>
              </a:ext>
            </a:extLst>
          </p:cNvPr>
          <p:cNvPicPr>
            <a:picLocks noChangeAspect="1"/>
          </p:cNvPicPr>
          <p:nvPr userDrawn="1"/>
        </p:nvPicPr>
        <p:blipFill>
          <a:blip r:embed="rId4"/>
          <a:stretch>
            <a:fillRect/>
          </a:stretch>
        </p:blipFill>
        <p:spPr>
          <a:xfrm>
            <a:off x="7277979" y="5902902"/>
            <a:ext cx="2193237" cy="626639"/>
          </a:xfrm>
          <a:prstGeom prst="rect">
            <a:avLst/>
          </a:prstGeom>
        </p:spPr>
      </p:pic>
      <p:pic>
        <p:nvPicPr>
          <p:cNvPr id="27" name="Grafik 26">
            <a:extLst>
              <a:ext uri="{FF2B5EF4-FFF2-40B4-BE49-F238E27FC236}">
                <a16:creationId xmlns:a16="http://schemas.microsoft.com/office/drawing/2014/main" id="{0697735A-911E-3B34-0DC9-EBFF9A79F309}"/>
              </a:ext>
            </a:extLst>
          </p:cNvPr>
          <p:cNvPicPr>
            <a:picLocks noChangeAspect="1"/>
          </p:cNvPicPr>
          <p:nvPr userDrawn="1"/>
        </p:nvPicPr>
        <p:blipFill>
          <a:blip r:embed="rId5"/>
          <a:stretch>
            <a:fillRect/>
          </a:stretch>
        </p:blipFill>
        <p:spPr>
          <a:xfrm>
            <a:off x="0" y="-1496662"/>
            <a:ext cx="7772400" cy="1083707"/>
          </a:xfrm>
          <a:prstGeom prst="rect">
            <a:avLst/>
          </a:prstGeom>
        </p:spPr>
      </p:pic>
      <p:sp>
        <p:nvSpPr>
          <p:cNvPr id="30" name="Titelplatzhalter 1">
            <a:extLst>
              <a:ext uri="{FF2B5EF4-FFF2-40B4-BE49-F238E27FC236}">
                <a16:creationId xmlns:a16="http://schemas.microsoft.com/office/drawing/2014/main" id="{B8E97D8C-9AC0-15C7-0D45-7F7278DEB42E}"/>
              </a:ext>
            </a:extLst>
          </p:cNvPr>
          <p:cNvSpPr>
            <a:spLocks noGrp="1"/>
          </p:cNvSpPr>
          <p:nvPr>
            <p:ph type="title" hasCustomPrompt="1"/>
          </p:nvPr>
        </p:nvSpPr>
        <p:spPr>
          <a:xfrm>
            <a:off x="838200" y="1772190"/>
            <a:ext cx="10515600" cy="1325563"/>
          </a:xfrm>
          <a:prstGeom prst="rect">
            <a:avLst/>
          </a:prstGeom>
        </p:spPr>
        <p:txBody>
          <a:bodyPr vert="horz" lIns="91440" tIns="45720" rIns="91440" bIns="45720" rtlCol="0" anchor="ctr">
            <a:normAutofit/>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a:noFill/>
                </a:ln>
                <a:solidFill>
                  <a:prstClr val="black">
                    <a:lumMod val="85000"/>
                    <a:lumOff val="15000"/>
                  </a:prstClr>
                </a:solidFill>
                <a:effectLst/>
                <a:uLnTx/>
                <a:uFillTx/>
                <a:latin typeface="Amatic SC" pitchFamily="2" charset="-79"/>
                <a:ea typeface="+mn-ea"/>
                <a:cs typeface="Amatic SC" pitchFamily="2" charset="-79"/>
              </a:rPr>
              <a:t>titel</a:t>
            </a:r>
            <a:r>
              <a:rPr kumimoji="0" lang="en-US" sz="8800" b="1" i="0" u="none" strike="noStrike" kern="1200" cap="none" spc="0" normalizeH="0" baseline="0" noProof="0" dirty="0">
                <a:ln>
                  <a:noFill/>
                </a:ln>
                <a:solidFill>
                  <a:prstClr val="black">
                    <a:lumMod val="85000"/>
                    <a:lumOff val="15000"/>
                  </a:prstClr>
                </a:solidFill>
                <a:effectLst/>
                <a:uLnTx/>
                <a:uFillTx/>
                <a:latin typeface="Amatic SC" pitchFamily="2" charset="-79"/>
                <a:ea typeface="+mn-ea"/>
                <a:cs typeface="Amatic SC" pitchFamily="2" charset="-79"/>
              </a:rPr>
              <a:t> der </a:t>
            </a:r>
            <a:r>
              <a:rPr kumimoji="0" lang="en-US" sz="8800" b="1" i="0" u="none" strike="noStrike" kern="1200" cap="none" spc="0" normalizeH="0" baseline="0" noProof="0" dirty="0" err="1">
                <a:ln>
                  <a:noFill/>
                </a:ln>
                <a:solidFill>
                  <a:prstClr val="black">
                    <a:lumMod val="85000"/>
                    <a:lumOff val="15000"/>
                  </a:prstClr>
                </a:solidFill>
                <a:effectLst/>
                <a:uLnTx/>
                <a:uFillTx/>
                <a:latin typeface="Amatic SC" pitchFamily="2" charset="-79"/>
                <a:ea typeface="+mn-ea"/>
                <a:cs typeface="Amatic SC" pitchFamily="2" charset="-79"/>
              </a:rPr>
              <a:t>präsentation</a:t>
            </a:r>
            <a:endParaRPr kumimoji="0" lang="en-US" sz="8800" b="1" i="0" u="none" strike="noStrike" kern="1200" cap="none" spc="0" normalizeH="0" baseline="0" noProof="0" dirty="0">
              <a:ln>
                <a:noFill/>
              </a:ln>
              <a:solidFill>
                <a:prstClr val="black">
                  <a:lumMod val="85000"/>
                  <a:lumOff val="15000"/>
                </a:prstClr>
              </a:solidFill>
              <a:effectLst/>
              <a:uLnTx/>
              <a:uFillTx/>
              <a:latin typeface="Amatic SC" pitchFamily="2" charset="-79"/>
              <a:ea typeface="+mn-ea"/>
              <a:cs typeface="Amatic SC" pitchFamily="2" charset="-79"/>
            </a:endParaRPr>
          </a:p>
        </p:txBody>
      </p:sp>
      <p:sp>
        <p:nvSpPr>
          <p:cNvPr id="33" name="Fußzeilenplatzhalter 4">
            <a:extLst>
              <a:ext uri="{FF2B5EF4-FFF2-40B4-BE49-F238E27FC236}">
                <a16:creationId xmlns:a16="http://schemas.microsoft.com/office/drawing/2014/main" id="{4986BE4F-15B4-3032-D3A1-35210CC3819D}"/>
              </a:ext>
            </a:extLst>
          </p:cNvPr>
          <p:cNvSpPr>
            <a:spLocks noGrp="1"/>
          </p:cNvSpPr>
          <p:nvPr>
            <p:ph type="ftr" sz="quarter" idx="3"/>
          </p:nvPr>
        </p:nvSpPr>
        <p:spPr>
          <a:xfrm>
            <a:off x="2390633" y="3390403"/>
            <a:ext cx="6805863" cy="702176"/>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kumimoji="0" lang="en-US" sz="28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Untertitel</a:t>
            </a:r>
            <a:r>
              <a:rPr kumimoji="0" lang="en-US" sz="28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der </a:t>
            </a:r>
            <a:r>
              <a:rPr kumimoji="0" lang="en-US" sz="28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Präsentation</a:t>
            </a:r>
            <a:endParaRPr kumimoji="0" lang="en-US" sz="28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endParaRPr>
          </a:p>
          <a:p>
            <a:endParaRPr lang="de-DE" dirty="0"/>
          </a:p>
        </p:txBody>
      </p:sp>
      <p:sp>
        <p:nvSpPr>
          <p:cNvPr id="34" name="Datumsplatzhalter 3">
            <a:extLst>
              <a:ext uri="{FF2B5EF4-FFF2-40B4-BE49-F238E27FC236}">
                <a16:creationId xmlns:a16="http://schemas.microsoft.com/office/drawing/2014/main" id="{3A2A51C2-FBFF-0E1B-F9DC-68B79DF9B01D}"/>
              </a:ext>
            </a:extLst>
          </p:cNvPr>
          <p:cNvSpPr>
            <a:spLocks noGrp="1"/>
          </p:cNvSpPr>
          <p:nvPr>
            <p:ph type="dt" sz="half" idx="2"/>
          </p:nvPr>
        </p:nvSpPr>
        <p:spPr>
          <a:xfrm>
            <a:off x="700421" y="5312872"/>
            <a:ext cx="4567989" cy="99438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Autor:innen</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Eins</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Zwei,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Drei</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Vier</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Fünf</a:t>
            </a:r>
            <a:endPar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endParaRPr>
          </a:p>
        </p:txBody>
      </p:sp>
    </p:spTree>
    <p:extLst>
      <p:ext uri="{BB962C8B-B14F-4D97-AF65-F5344CB8AC3E}">
        <p14:creationId xmlns:p14="http://schemas.microsoft.com/office/powerpoint/2010/main" val="2261107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6EAC38E-943B-1D68-B6A9-C41CD3A2A358}"/>
              </a:ext>
            </a:extLst>
          </p:cNvPr>
          <p:cNvPicPr>
            <a:picLocks noChangeAspect="1"/>
          </p:cNvPicPr>
          <p:nvPr userDrawn="1"/>
        </p:nvPicPr>
        <p:blipFill>
          <a:blip r:embed="rId2"/>
          <a:stretch>
            <a:fillRect/>
          </a:stretch>
        </p:blipFill>
        <p:spPr>
          <a:xfrm>
            <a:off x="1892533" y="897630"/>
            <a:ext cx="8406934" cy="5062739"/>
          </a:xfrm>
          <a:prstGeom prst="rect">
            <a:avLst/>
          </a:prstGeom>
        </p:spPr>
      </p:pic>
      <p:sp>
        <p:nvSpPr>
          <p:cNvPr id="3" name="Textfeld 2">
            <a:extLst>
              <a:ext uri="{FF2B5EF4-FFF2-40B4-BE49-F238E27FC236}">
                <a16:creationId xmlns:a16="http://schemas.microsoft.com/office/drawing/2014/main" id="{979CFDCE-0DC3-B74B-D386-E25EDBEC03DA}"/>
              </a:ext>
            </a:extLst>
          </p:cNvPr>
          <p:cNvSpPr txBox="1"/>
          <p:nvPr userDrawn="1"/>
        </p:nvSpPr>
        <p:spPr>
          <a:xfrm>
            <a:off x="2309192" y="2593429"/>
            <a:ext cx="7573616" cy="1446550"/>
          </a:xfrm>
          <a:prstGeom prst="rect">
            <a:avLst/>
          </a:prstGeom>
          <a:noFill/>
        </p:spPr>
        <p:txBody>
          <a:bodyPr wrap="square">
            <a:spAutoFit/>
          </a:bodyPr>
          <a:lstStyle/>
          <a:p>
            <a:pPr algn="ctr"/>
            <a:r>
              <a:rPr lang="en-US" sz="8800" b="1" i="0" dirty="0" err="1">
                <a:solidFill>
                  <a:schemeClr val="tx1">
                    <a:lumMod val="85000"/>
                    <a:lumOff val="15000"/>
                  </a:schemeClr>
                </a:solidFill>
                <a:latin typeface="Amatic SC" pitchFamily="2" charset="-79"/>
                <a:cs typeface="Amatic SC" pitchFamily="2" charset="-79"/>
              </a:rPr>
              <a:t>zwischenfolie</a:t>
            </a:r>
            <a:endParaRPr lang="en-US" sz="8800" b="1" i="0" dirty="0">
              <a:solidFill>
                <a:schemeClr val="tx1">
                  <a:lumMod val="85000"/>
                  <a:lumOff val="15000"/>
                </a:schemeClr>
              </a:solidFill>
              <a:latin typeface="Amatic SC" pitchFamily="2" charset="-79"/>
              <a:cs typeface="Amatic SC" pitchFamily="2" charset="-79"/>
            </a:endParaRPr>
          </a:p>
        </p:txBody>
      </p:sp>
    </p:spTree>
    <p:extLst>
      <p:ext uri="{BB962C8B-B14F-4D97-AF65-F5344CB8AC3E}">
        <p14:creationId xmlns:p14="http://schemas.microsoft.com/office/powerpoint/2010/main" val="3745527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A0A3A463-69FC-0C2A-4D5B-C776842CD098}"/>
              </a:ext>
            </a:extLst>
          </p:cNvPr>
          <p:cNvPicPr>
            <a:picLocks noChangeAspect="1"/>
          </p:cNvPicPr>
          <p:nvPr userDrawn="1"/>
        </p:nvPicPr>
        <p:blipFill>
          <a:blip r:embed="rId2"/>
          <a:stretch>
            <a:fillRect/>
          </a:stretch>
        </p:blipFill>
        <p:spPr>
          <a:xfrm rot="10800000">
            <a:off x="652948" y="776673"/>
            <a:ext cx="10886103" cy="5593412"/>
          </a:xfrm>
          <a:prstGeom prst="rect">
            <a:avLst/>
          </a:prstGeom>
        </p:spPr>
      </p:pic>
      <p:sp>
        <p:nvSpPr>
          <p:cNvPr id="3" name="Textfeld 2">
            <a:extLst>
              <a:ext uri="{FF2B5EF4-FFF2-40B4-BE49-F238E27FC236}">
                <a16:creationId xmlns:a16="http://schemas.microsoft.com/office/drawing/2014/main" id="{979CFDCE-0DC3-B74B-D386-E25EDBEC03DA}"/>
              </a:ext>
            </a:extLst>
          </p:cNvPr>
          <p:cNvSpPr txBox="1"/>
          <p:nvPr userDrawn="1"/>
        </p:nvSpPr>
        <p:spPr>
          <a:xfrm>
            <a:off x="2309192" y="2593429"/>
            <a:ext cx="7573616" cy="1446550"/>
          </a:xfrm>
          <a:prstGeom prst="rect">
            <a:avLst/>
          </a:prstGeom>
          <a:noFill/>
        </p:spPr>
        <p:txBody>
          <a:bodyPr wrap="square">
            <a:spAutoFit/>
          </a:bodyPr>
          <a:lstStyle/>
          <a:p>
            <a:pPr algn="ctr"/>
            <a:r>
              <a:rPr lang="en-US" sz="8800" b="1" i="0" dirty="0" err="1">
                <a:solidFill>
                  <a:schemeClr val="tx1">
                    <a:lumMod val="85000"/>
                    <a:lumOff val="15000"/>
                  </a:schemeClr>
                </a:solidFill>
                <a:latin typeface="Amatic SC" pitchFamily="2" charset="-79"/>
                <a:cs typeface="Amatic SC" pitchFamily="2" charset="-79"/>
              </a:rPr>
              <a:t>zwischenfolie</a:t>
            </a:r>
            <a:endParaRPr lang="en-US" sz="8800" b="1" i="0" dirty="0">
              <a:solidFill>
                <a:schemeClr val="tx1">
                  <a:lumMod val="85000"/>
                  <a:lumOff val="15000"/>
                </a:schemeClr>
              </a:solidFill>
              <a:latin typeface="Amatic SC" pitchFamily="2" charset="-79"/>
              <a:cs typeface="Amatic SC" pitchFamily="2" charset="-79"/>
            </a:endParaRPr>
          </a:p>
        </p:txBody>
      </p:sp>
    </p:spTree>
    <p:extLst>
      <p:ext uri="{BB962C8B-B14F-4D97-AF65-F5344CB8AC3E}">
        <p14:creationId xmlns:p14="http://schemas.microsoft.com/office/powerpoint/2010/main" val="7900183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Standard KoZu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721B6332-D483-F4B6-AB0A-3BE861F72A77}"/>
              </a:ext>
            </a:extLst>
          </p:cNvPr>
          <p:cNvPicPr>
            <a:picLocks noChangeAspect="1"/>
          </p:cNvPicPr>
          <p:nvPr userDrawn="1"/>
        </p:nvPicPr>
        <p:blipFill>
          <a:blip r:embed="rId2"/>
          <a:stretch>
            <a:fillRect/>
          </a:stretch>
        </p:blipFill>
        <p:spPr>
          <a:xfrm>
            <a:off x="-1833958" y="221562"/>
            <a:ext cx="10536644" cy="1469126"/>
          </a:xfrm>
          <a:prstGeom prst="rect">
            <a:avLst/>
          </a:prstGeom>
        </p:spPr>
      </p:pic>
      <p:sp>
        <p:nvSpPr>
          <p:cNvPr id="2" name="Inhaltsplatzhalter 2">
            <a:extLst>
              <a:ext uri="{FF2B5EF4-FFF2-40B4-BE49-F238E27FC236}">
                <a16:creationId xmlns:a16="http://schemas.microsoft.com/office/drawing/2014/main" id="{A332EC29-781C-2951-8C3B-D0999243B33A}"/>
              </a:ext>
            </a:extLst>
          </p:cNvPr>
          <p:cNvSpPr>
            <a:spLocks noGrp="1"/>
          </p:cNvSpPr>
          <p:nvPr>
            <p:ph idx="1" hasCustomPrompt="1"/>
          </p:nvPr>
        </p:nvSpPr>
        <p:spPr>
          <a:xfrm>
            <a:off x="753107" y="1834251"/>
            <a:ext cx="10657843" cy="3748402"/>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r>
              <a:rPr lang="de-DE" dirty="0"/>
              <a:t>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a:t>
            </a:r>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lvl="0"/>
            <a:endParaRPr lang="de-DE" dirty="0"/>
          </a:p>
        </p:txBody>
      </p:sp>
      <p:sp>
        <p:nvSpPr>
          <p:cNvPr id="13" name="Titel 12">
            <a:extLst>
              <a:ext uri="{FF2B5EF4-FFF2-40B4-BE49-F238E27FC236}">
                <a16:creationId xmlns:a16="http://schemas.microsoft.com/office/drawing/2014/main" id="{30977B7D-CB76-A18F-C323-3E39F1A04FEF}"/>
              </a:ext>
            </a:extLst>
          </p:cNvPr>
          <p:cNvSpPr>
            <a:spLocks noGrp="1"/>
          </p:cNvSpPr>
          <p:nvPr>
            <p:ph type="title" hasCustomPrompt="1"/>
          </p:nvPr>
        </p:nvSpPr>
        <p:spPr>
          <a:xfrm>
            <a:off x="641334" y="365125"/>
            <a:ext cx="10515600" cy="1325563"/>
          </a:xfrm>
        </p:spPr>
        <p:txBody>
          <a:bodyPr/>
          <a:lstStyle/>
          <a:p>
            <a:r>
              <a:rPr lang="de-DE" dirty="0"/>
              <a:t>Titel links</a:t>
            </a:r>
          </a:p>
        </p:txBody>
      </p:sp>
      <p:sp>
        <p:nvSpPr>
          <p:cNvPr id="20" name="Footer Placeholder 4">
            <a:extLst>
              <a:ext uri="{FF2B5EF4-FFF2-40B4-BE49-F238E27FC236}">
                <a16:creationId xmlns:a16="http://schemas.microsoft.com/office/drawing/2014/main" id="{22C4DDBB-7C0D-5DA2-6712-B254C1F15E3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3509175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Standard KoZuG">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10625319-2776-8D32-254C-86043BED1D09}"/>
              </a:ext>
            </a:extLst>
          </p:cNvPr>
          <p:cNvPicPr>
            <a:picLocks noChangeAspect="1"/>
          </p:cNvPicPr>
          <p:nvPr userDrawn="1"/>
        </p:nvPicPr>
        <p:blipFill>
          <a:blip r:embed="rId2"/>
          <a:stretch>
            <a:fillRect/>
          </a:stretch>
        </p:blipFill>
        <p:spPr>
          <a:xfrm>
            <a:off x="2685791" y="221561"/>
            <a:ext cx="10536644" cy="1469126"/>
          </a:xfrm>
          <a:prstGeom prst="rect">
            <a:avLst/>
          </a:prstGeom>
        </p:spPr>
      </p:pic>
      <p:sp>
        <p:nvSpPr>
          <p:cNvPr id="2" name="Inhaltsplatzhalter 2">
            <a:extLst>
              <a:ext uri="{FF2B5EF4-FFF2-40B4-BE49-F238E27FC236}">
                <a16:creationId xmlns:a16="http://schemas.microsoft.com/office/drawing/2014/main" id="{A332EC29-781C-2951-8C3B-D0999243B33A}"/>
              </a:ext>
            </a:extLst>
          </p:cNvPr>
          <p:cNvSpPr>
            <a:spLocks noGrp="1"/>
          </p:cNvSpPr>
          <p:nvPr>
            <p:ph idx="1" hasCustomPrompt="1"/>
          </p:nvPr>
        </p:nvSpPr>
        <p:spPr>
          <a:xfrm>
            <a:off x="753107" y="1834251"/>
            <a:ext cx="10657843" cy="3748402"/>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r>
              <a:rPr lang="de-DE" dirty="0"/>
              <a:t>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a:t>
            </a:r>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lvl="0"/>
            <a:endParaRPr lang="de-DE" dirty="0"/>
          </a:p>
        </p:txBody>
      </p:sp>
      <p:sp>
        <p:nvSpPr>
          <p:cNvPr id="13" name="Titel 12">
            <a:extLst>
              <a:ext uri="{FF2B5EF4-FFF2-40B4-BE49-F238E27FC236}">
                <a16:creationId xmlns:a16="http://schemas.microsoft.com/office/drawing/2014/main" id="{30977B7D-CB76-A18F-C323-3E39F1A04FEF}"/>
              </a:ext>
            </a:extLst>
          </p:cNvPr>
          <p:cNvSpPr>
            <a:spLocks noGrp="1"/>
          </p:cNvSpPr>
          <p:nvPr>
            <p:ph type="title" hasCustomPrompt="1"/>
          </p:nvPr>
        </p:nvSpPr>
        <p:spPr>
          <a:xfrm>
            <a:off x="3345345" y="293343"/>
            <a:ext cx="10515600" cy="1325563"/>
          </a:xfrm>
        </p:spPr>
        <p:txBody>
          <a:bodyPr/>
          <a:lstStyle/>
          <a:p>
            <a:r>
              <a:rPr lang="de-DE" dirty="0"/>
              <a:t>Titel rechts</a:t>
            </a:r>
          </a:p>
        </p:txBody>
      </p:sp>
      <p:sp>
        <p:nvSpPr>
          <p:cNvPr id="20" name="Footer Placeholder 4">
            <a:extLst>
              <a:ext uri="{FF2B5EF4-FFF2-40B4-BE49-F238E27FC236}">
                <a16:creationId xmlns:a16="http://schemas.microsoft.com/office/drawing/2014/main" id="{22C4DDBB-7C0D-5DA2-6712-B254C1F15E3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3474977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pic>
        <p:nvPicPr>
          <p:cNvPr id="7" name="Grafik 6" descr="Ein Pinselstrich">
            <a:extLst>
              <a:ext uri="{FF2B5EF4-FFF2-40B4-BE49-F238E27FC236}">
                <a16:creationId xmlns:a16="http://schemas.microsoft.com/office/drawing/2014/main" id="{6FE736E4-D419-A229-5C52-87AC1E2C5CE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8633762" y="2980343"/>
            <a:ext cx="992443" cy="2532123"/>
          </a:xfrm>
          <a:prstGeom prst="rect">
            <a:avLst/>
          </a:prstGeom>
        </p:spPr>
      </p:pic>
      <p:pic>
        <p:nvPicPr>
          <p:cNvPr id="8" name="Grafik 7" descr="Ein Pinselstrich">
            <a:extLst>
              <a:ext uri="{FF2B5EF4-FFF2-40B4-BE49-F238E27FC236}">
                <a16:creationId xmlns:a16="http://schemas.microsoft.com/office/drawing/2014/main" id="{15AAC1F9-6ECE-BA21-2D68-7BB749ED2B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2675977" y="3108349"/>
            <a:ext cx="992443" cy="2532123"/>
          </a:xfrm>
          <a:prstGeom prst="rect">
            <a:avLst/>
          </a:prstGeom>
        </p:spPr>
      </p:pic>
      <p:pic>
        <p:nvPicPr>
          <p:cNvPr id="6" name="Grafik 5" descr="Ein Pinselstrich">
            <a:extLst>
              <a:ext uri="{FF2B5EF4-FFF2-40B4-BE49-F238E27FC236}">
                <a16:creationId xmlns:a16="http://schemas.microsoft.com/office/drawing/2014/main" id="{A820D664-97C4-5AEB-33DE-4D53CC07F7F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8633763" y="816723"/>
            <a:ext cx="992443" cy="2532123"/>
          </a:xfrm>
          <a:prstGeom prst="rect">
            <a:avLst/>
          </a:prstGeom>
        </p:spPr>
      </p:pic>
      <p:pic>
        <p:nvPicPr>
          <p:cNvPr id="5" name="Grafik 4" descr="Ein Pinselstrich">
            <a:extLst>
              <a:ext uri="{FF2B5EF4-FFF2-40B4-BE49-F238E27FC236}">
                <a16:creationId xmlns:a16="http://schemas.microsoft.com/office/drawing/2014/main" id="{76732415-DB85-8C24-FD9A-2641BECF26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2675978" y="944729"/>
            <a:ext cx="992443" cy="2532123"/>
          </a:xfrm>
          <a:prstGeom prst="rect">
            <a:avLst/>
          </a:prstGeom>
        </p:spPr>
      </p:pic>
      <p:pic>
        <p:nvPicPr>
          <p:cNvPr id="4" name="Grafik 3">
            <a:extLst>
              <a:ext uri="{FF2B5EF4-FFF2-40B4-BE49-F238E27FC236}">
                <a16:creationId xmlns:a16="http://schemas.microsoft.com/office/drawing/2014/main" id="{71FDCE54-A10F-D53D-9C02-428A4FDF1B3E}"/>
              </a:ext>
            </a:extLst>
          </p:cNvPr>
          <p:cNvPicPr>
            <a:picLocks noChangeAspect="1"/>
          </p:cNvPicPr>
          <p:nvPr userDrawn="1"/>
        </p:nvPicPr>
        <p:blipFill>
          <a:blip r:embed="rId4"/>
          <a:stretch>
            <a:fillRect/>
          </a:stretch>
        </p:blipFill>
        <p:spPr>
          <a:xfrm>
            <a:off x="-2555441" y="221562"/>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7"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7" name="Textfeld 16">
            <a:extLst>
              <a:ext uri="{FF2B5EF4-FFF2-40B4-BE49-F238E27FC236}">
                <a16:creationId xmlns:a16="http://schemas.microsoft.com/office/drawing/2014/main" id="{B3AB0C89-A2AC-9052-A38D-8B726E747E3A}"/>
              </a:ext>
            </a:extLst>
          </p:cNvPr>
          <p:cNvSpPr txBox="1"/>
          <p:nvPr userDrawn="1"/>
        </p:nvSpPr>
        <p:spPr>
          <a:xfrm>
            <a:off x="3020857" y="185684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sp>
        <p:nvSpPr>
          <p:cNvPr id="22" name="Textfeld 21">
            <a:extLst>
              <a:ext uri="{FF2B5EF4-FFF2-40B4-BE49-F238E27FC236}">
                <a16:creationId xmlns:a16="http://schemas.microsoft.com/office/drawing/2014/main" id="{4263A6B1-0345-AA97-91F4-3266B9B32ED4}"/>
              </a:ext>
            </a:extLst>
          </p:cNvPr>
          <p:cNvSpPr txBox="1"/>
          <p:nvPr userDrawn="1"/>
        </p:nvSpPr>
        <p:spPr>
          <a:xfrm>
            <a:off x="8978642" y="1799180"/>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sp>
        <p:nvSpPr>
          <p:cNvPr id="13" name="Inhaltsplatzhalter 2">
            <a:extLst>
              <a:ext uri="{FF2B5EF4-FFF2-40B4-BE49-F238E27FC236}">
                <a16:creationId xmlns:a16="http://schemas.microsoft.com/office/drawing/2014/main" id="{D14A4CAC-F15F-2D9E-3DBD-22DFE686A7E8}"/>
              </a:ext>
            </a:extLst>
          </p:cNvPr>
          <p:cNvSpPr>
            <a:spLocks noGrp="1"/>
          </p:cNvSpPr>
          <p:nvPr userDrawn="1">
            <p:ph idx="13" hasCustomPrompt="1"/>
          </p:nvPr>
        </p:nvSpPr>
        <p:spPr>
          <a:xfrm>
            <a:off x="6710892"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6" name="Inhaltsplatzhalter 2">
            <a:extLst>
              <a:ext uri="{FF2B5EF4-FFF2-40B4-BE49-F238E27FC236}">
                <a16:creationId xmlns:a16="http://schemas.microsoft.com/office/drawing/2014/main" id="{588E2531-B13C-A23E-E374-E0CE9250A1A7}"/>
              </a:ext>
            </a:extLst>
          </p:cNvPr>
          <p:cNvSpPr>
            <a:spLocks noGrp="1"/>
          </p:cNvSpPr>
          <p:nvPr userDrawn="1">
            <p:ph idx="14" hasCustomPrompt="1"/>
          </p:nvPr>
        </p:nvSpPr>
        <p:spPr>
          <a:xfrm>
            <a:off x="753107"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8" name="Textfeld 27">
            <a:extLst>
              <a:ext uri="{FF2B5EF4-FFF2-40B4-BE49-F238E27FC236}">
                <a16:creationId xmlns:a16="http://schemas.microsoft.com/office/drawing/2014/main" id="{6618652C-5ED8-A0B9-06F6-3806E7BEE96A}"/>
              </a:ext>
            </a:extLst>
          </p:cNvPr>
          <p:cNvSpPr txBox="1"/>
          <p:nvPr userDrawn="1"/>
        </p:nvSpPr>
        <p:spPr>
          <a:xfrm>
            <a:off x="3020857" y="3988226"/>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sp>
        <p:nvSpPr>
          <p:cNvPr id="31" name="Textfeld 30">
            <a:extLst>
              <a:ext uri="{FF2B5EF4-FFF2-40B4-BE49-F238E27FC236}">
                <a16:creationId xmlns:a16="http://schemas.microsoft.com/office/drawing/2014/main" id="{D3F79908-02A6-53B5-89A8-D65B45D21362}"/>
              </a:ext>
            </a:extLst>
          </p:cNvPr>
          <p:cNvSpPr txBox="1"/>
          <p:nvPr userDrawn="1"/>
        </p:nvSpPr>
        <p:spPr>
          <a:xfrm>
            <a:off x="8978642" y="393055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4</a:t>
            </a:r>
            <a:endParaRPr lang="de-DE" sz="4000" b="1" i="0" dirty="0">
              <a:latin typeface="Amatic SC" pitchFamily="2" charset="-79"/>
              <a:cs typeface="Amatic SC" pitchFamily="2" charset="-79"/>
            </a:endParaRPr>
          </a:p>
        </p:txBody>
      </p:sp>
      <p:sp>
        <p:nvSpPr>
          <p:cNvPr id="32" name="Inhaltsplatzhalter 2">
            <a:extLst>
              <a:ext uri="{FF2B5EF4-FFF2-40B4-BE49-F238E27FC236}">
                <a16:creationId xmlns:a16="http://schemas.microsoft.com/office/drawing/2014/main" id="{4393B685-D098-6A4D-F6C6-8EC67FAF68D5}"/>
              </a:ext>
            </a:extLst>
          </p:cNvPr>
          <p:cNvSpPr>
            <a:spLocks noGrp="1"/>
          </p:cNvSpPr>
          <p:nvPr userDrawn="1">
            <p:ph idx="15" hasCustomPrompt="1"/>
          </p:nvPr>
        </p:nvSpPr>
        <p:spPr>
          <a:xfrm>
            <a:off x="6710892"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 name="Footer Placeholder 4">
            <a:extLst>
              <a:ext uri="{FF2B5EF4-FFF2-40B4-BE49-F238E27FC236}">
                <a16:creationId xmlns:a16="http://schemas.microsoft.com/office/drawing/2014/main" id="{CA3A6640-D7B8-3517-37FE-EBD425C0D8B5}"/>
              </a:ext>
            </a:extLst>
          </p:cNvPr>
          <p:cNvSpPr>
            <a:spLocks noGrp="1"/>
          </p:cNvSpPr>
          <p:nvPr userDrawn="1">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C0D48080-CCD6-16CA-0921-AA6D51B82F48}"/>
              </a:ext>
            </a:extLst>
          </p:cNvPr>
          <p:cNvSpPr>
            <a:spLocks noGrp="1"/>
          </p:cNvSpPr>
          <p:nvPr userDrawn="1">
            <p:ph type="title" hasCustomPrompt="1"/>
          </p:nvPr>
        </p:nvSpPr>
        <p:spPr>
          <a:xfrm>
            <a:off x="753107" y="287380"/>
            <a:ext cx="10515600" cy="1325563"/>
          </a:xfrm>
        </p:spPr>
        <p:txBody>
          <a:bodyPr/>
          <a:lstStyle/>
          <a:p>
            <a:r>
              <a:rPr lang="de-DE" dirty="0"/>
              <a:t>Titel Links</a:t>
            </a:r>
          </a:p>
        </p:txBody>
      </p:sp>
    </p:spTree>
    <p:extLst>
      <p:ext uri="{BB962C8B-B14F-4D97-AF65-F5344CB8AC3E}">
        <p14:creationId xmlns:p14="http://schemas.microsoft.com/office/powerpoint/2010/main" val="36487382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47B36A80-6772-BE79-6BD6-1CF89FB7A039}"/>
              </a:ext>
            </a:extLst>
          </p:cNvPr>
          <p:cNvPicPr>
            <a:picLocks noChangeAspect="1"/>
          </p:cNvPicPr>
          <p:nvPr userDrawn="1"/>
        </p:nvPicPr>
        <p:blipFill>
          <a:blip r:embed="rId2"/>
          <a:stretch>
            <a:fillRect/>
          </a:stretch>
        </p:blipFill>
        <p:spPr>
          <a:xfrm>
            <a:off x="3579070" y="221561"/>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7"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3" name="Inhaltsplatzhalter 2">
            <a:extLst>
              <a:ext uri="{FF2B5EF4-FFF2-40B4-BE49-F238E27FC236}">
                <a16:creationId xmlns:a16="http://schemas.microsoft.com/office/drawing/2014/main" id="{D14A4CAC-F15F-2D9E-3DBD-22DFE686A7E8}"/>
              </a:ext>
            </a:extLst>
          </p:cNvPr>
          <p:cNvSpPr>
            <a:spLocks noGrp="1"/>
          </p:cNvSpPr>
          <p:nvPr>
            <p:ph idx="13" hasCustomPrompt="1"/>
          </p:nvPr>
        </p:nvSpPr>
        <p:spPr>
          <a:xfrm>
            <a:off x="6710892"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6" name="Inhaltsplatzhalter 2">
            <a:extLst>
              <a:ext uri="{FF2B5EF4-FFF2-40B4-BE49-F238E27FC236}">
                <a16:creationId xmlns:a16="http://schemas.microsoft.com/office/drawing/2014/main" id="{588E2531-B13C-A23E-E374-E0CE9250A1A7}"/>
              </a:ext>
            </a:extLst>
          </p:cNvPr>
          <p:cNvSpPr>
            <a:spLocks noGrp="1"/>
          </p:cNvSpPr>
          <p:nvPr>
            <p:ph idx="14" hasCustomPrompt="1"/>
          </p:nvPr>
        </p:nvSpPr>
        <p:spPr>
          <a:xfrm>
            <a:off x="753107"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32" name="Inhaltsplatzhalter 2">
            <a:extLst>
              <a:ext uri="{FF2B5EF4-FFF2-40B4-BE49-F238E27FC236}">
                <a16:creationId xmlns:a16="http://schemas.microsoft.com/office/drawing/2014/main" id="{4393B685-D098-6A4D-F6C6-8EC67FAF68D5}"/>
              </a:ext>
            </a:extLst>
          </p:cNvPr>
          <p:cNvSpPr>
            <a:spLocks noGrp="1"/>
          </p:cNvSpPr>
          <p:nvPr>
            <p:ph idx="15" hasCustomPrompt="1"/>
          </p:nvPr>
        </p:nvSpPr>
        <p:spPr>
          <a:xfrm>
            <a:off x="6710892"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 name="Footer Placeholder 4">
            <a:extLst>
              <a:ext uri="{FF2B5EF4-FFF2-40B4-BE49-F238E27FC236}">
                <a16:creationId xmlns:a16="http://schemas.microsoft.com/office/drawing/2014/main" id="{CA3A6640-D7B8-3517-37FE-EBD425C0D8B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C0D48080-CCD6-16CA-0921-AA6D51B82F48}"/>
              </a:ext>
            </a:extLst>
          </p:cNvPr>
          <p:cNvSpPr>
            <a:spLocks noGrp="1"/>
          </p:cNvSpPr>
          <p:nvPr>
            <p:ph type="title" hasCustomPrompt="1"/>
          </p:nvPr>
        </p:nvSpPr>
        <p:spPr>
          <a:xfrm>
            <a:off x="4102938" y="285383"/>
            <a:ext cx="10515600" cy="1325563"/>
          </a:xfrm>
        </p:spPr>
        <p:txBody>
          <a:bodyPr/>
          <a:lstStyle/>
          <a:p>
            <a:r>
              <a:rPr lang="de-DE" dirty="0"/>
              <a:t>Titel rechts</a:t>
            </a:r>
          </a:p>
        </p:txBody>
      </p:sp>
      <p:pic>
        <p:nvPicPr>
          <p:cNvPr id="5" name="Grafik 4" descr="Ein Pinselstrich">
            <a:extLst>
              <a:ext uri="{FF2B5EF4-FFF2-40B4-BE49-F238E27FC236}">
                <a16:creationId xmlns:a16="http://schemas.microsoft.com/office/drawing/2014/main" id="{66C71E3B-F611-3826-7EF6-85915EBFDEC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8633762" y="2980343"/>
            <a:ext cx="992443" cy="2532123"/>
          </a:xfrm>
          <a:prstGeom prst="rect">
            <a:avLst/>
          </a:prstGeom>
        </p:spPr>
      </p:pic>
      <p:pic>
        <p:nvPicPr>
          <p:cNvPr id="6" name="Grafik 5" descr="Ein Pinselstrich">
            <a:extLst>
              <a:ext uri="{FF2B5EF4-FFF2-40B4-BE49-F238E27FC236}">
                <a16:creationId xmlns:a16="http://schemas.microsoft.com/office/drawing/2014/main" id="{30B29C8D-2C58-B773-9E9D-7B730499E44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2675977" y="3108349"/>
            <a:ext cx="992443" cy="2532123"/>
          </a:xfrm>
          <a:prstGeom prst="rect">
            <a:avLst/>
          </a:prstGeom>
        </p:spPr>
      </p:pic>
      <p:pic>
        <p:nvPicPr>
          <p:cNvPr id="7" name="Grafik 6" descr="Ein Pinselstrich">
            <a:extLst>
              <a:ext uri="{FF2B5EF4-FFF2-40B4-BE49-F238E27FC236}">
                <a16:creationId xmlns:a16="http://schemas.microsoft.com/office/drawing/2014/main" id="{349A3853-3581-D4F1-DA84-F71406DC14D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8633763" y="816723"/>
            <a:ext cx="992443" cy="2532123"/>
          </a:xfrm>
          <a:prstGeom prst="rect">
            <a:avLst/>
          </a:prstGeom>
        </p:spPr>
      </p:pic>
      <p:pic>
        <p:nvPicPr>
          <p:cNvPr id="8" name="Grafik 7" descr="Ein Pinselstrich">
            <a:extLst>
              <a:ext uri="{FF2B5EF4-FFF2-40B4-BE49-F238E27FC236}">
                <a16:creationId xmlns:a16="http://schemas.microsoft.com/office/drawing/2014/main" id="{5618FACB-24C8-50C2-4E98-003A1CFDDA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2675978" y="944729"/>
            <a:ext cx="992443" cy="2532123"/>
          </a:xfrm>
          <a:prstGeom prst="rect">
            <a:avLst/>
          </a:prstGeom>
        </p:spPr>
      </p:pic>
      <p:sp>
        <p:nvSpPr>
          <p:cNvPr id="9" name="Textfeld 8">
            <a:extLst>
              <a:ext uri="{FF2B5EF4-FFF2-40B4-BE49-F238E27FC236}">
                <a16:creationId xmlns:a16="http://schemas.microsoft.com/office/drawing/2014/main" id="{8B2AFCF8-2862-B79F-072C-7A4EEB80A5EF}"/>
              </a:ext>
            </a:extLst>
          </p:cNvPr>
          <p:cNvSpPr txBox="1"/>
          <p:nvPr userDrawn="1"/>
        </p:nvSpPr>
        <p:spPr>
          <a:xfrm>
            <a:off x="3020857" y="185684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sp>
        <p:nvSpPr>
          <p:cNvPr id="11" name="Textfeld 10">
            <a:extLst>
              <a:ext uri="{FF2B5EF4-FFF2-40B4-BE49-F238E27FC236}">
                <a16:creationId xmlns:a16="http://schemas.microsoft.com/office/drawing/2014/main" id="{9FCD539D-3DFA-4E1A-76FA-7B368D65F64D}"/>
              </a:ext>
            </a:extLst>
          </p:cNvPr>
          <p:cNvSpPr txBox="1"/>
          <p:nvPr userDrawn="1"/>
        </p:nvSpPr>
        <p:spPr>
          <a:xfrm>
            <a:off x="8978642" y="1799180"/>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sp>
        <p:nvSpPr>
          <p:cNvPr id="14" name="Textfeld 13">
            <a:extLst>
              <a:ext uri="{FF2B5EF4-FFF2-40B4-BE49-F238E27FC236}">
                <a16:creationId xmlns:a16="http://schemas.microsoft.com/office/drawing/2014/main" id="{4CA8F216-131C-2E9E-1A76-AD35AC29F91B}"/>
              </a:ext>
            </a:extLst>
          </p:cNvPr>
          <p:cNvSpPr txBox="1"/>
          <p:nvPr userDrawn="1"/>
        </p:nvSpPr>
        <p:spPr>
          <a:xfrm>
            <a:off x="3020857" y="3988226"/>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sp>
        <p:nvSpPr>
          <p:cNvPr id="15" name="Textfeld 14">
            <a:extLst>
              <a:ext uri="{FF2B5EF4-FFF2-40B4-BE49-F238E27FC236}">
                <a16:creationId xmlns:a16="http://schemas.microsoft.com/office/drawing/2014/main" id="{CD2B5430-3249-1AE4-088F-B089F313C52E}"/>
              </a:ext>
            </a:extLst>
          </p:cNvPr>
          <p:cNvSpPr txBox="1"/>
          <p:nvPr userDrawn="1"/>
        </p:nvSpPr>
        <p:spPr>
          <a:xfrm>
            <a:off x="8978642" y="393055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4</a:t>
            </a:r>
            <a:endParaRPr lang="de-DE" sz="4000" b="1" i="0" dirty="0">
              <a:latin typeface="Amatic SC" pitchFamily="2" charset="-79"/>
              <a:cs typeface="Amatic SC" pitchFamily="2" charset="-79"/>
            </a:endParaRPr>
          </a:p>
        </p:txBody>
      </p:sp>
    </p:spTree>
    <p:extLst>
      <p:ext uri="{BB962C8B-B14F-4D97-AF65-F5344CB8AC3E}">
        <p14:creationId xmlns:p14="http://schemas.microsoft.com/office/powerpoint/2010/main" val="155571781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660C7A5D-3C4E-23A5-31F4-25DF613C13FF}"/>
              </a:ext>
            </a:extLst>
          </p:cNvPr>
          <p:cNvPicPr>
            <a:picLocks noChangeAspect="1"/>
          </p:cNvPicPr>
          <p:nvPr userDrawn="1"/>
        </p:nvPicPr>
        <p:blipFill>
          <a:blip r:embed="rId2"/>
          <a:stretch>
            <a:fillRect/>
          </a:stretch>
        </p:blipFill>
        <p:spPr>
          <a:xfrm>
            <a:off x="-3639658" y="221562"/>
            <a:ext cx="10536644" cy="1469126"/>
          </a:xfrm>
          <a:prstGeom prst="rect">
            <a:avLst/>
          </a:prstGeom>
        </p:spPr>
      </p:pic>
      <p:sp>
        <p:nvSpPr>
          <p:cNvPr id="2" name="Title 1"/>
          <p:cNvSpPr>
            <a:spLocks noGrp="1"/>
          </p:cNvSpPr>
          <p:nvPr>
            <p:ph type="title" hasCustomPrompt="1"/>
          </p:nvPr>
        </p:nvSpPr>
        <p:spPr>
          <a:xfrm>
            <a:off x="839788" y="365125"/>
            <a:ext cx="10515600" cy="1325563"/>
          </a:xfrm>
        </p:spPr>
        <p:txBody>
          <a:bodyPr/>
          <a:lstStyle>
            <a:lvl1pPr>
              <a:defRPr/>
            </a:lvl1pPr>
          </a:lstStyle>
          <a:p>
            <a:r>
              <a:rPr lang="de-DE" dirty="0"/>
              <a:t>Zweispaltige </a:t>
            </a:r>
            <a:r>
              <a:rPr lang="de-DE" dirty="0" err="1"/>
              <a:t>folie</a:t>
            </a:r>
            <a:endParaRPr lang="en-US" dirty="0"/>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4" name="Content Placeholder 3"/>
          <p:cNvSpPr>
            <a:spLocks noGrp="1"/>
          </p:cNvSpPr>
          <p:nvPr>
            <p:ph sz="half" idx="2" hasCustomPrompt="1"/>
          </p:nvPr>
        </p:nvSpPr>
        <p:spPr>
          <a:xfrm>
            <a:off x="839788" y="2505075"/>
            <a:ext cx="5157787" cy="3684588"/>
          </a:xfrm>
        </p:spPr>
        <p:txBody>
          <a:bodyPr>
            <a:normAutofit/>
          </a:bodyPr>
          <a:lstStyle>
            <a:lvl1pPr>
              <a:defRPr sz="2000"/>
            </a:lvl1pPr>
          </a:lstStyle>
          <a:p>
            <a:pPr lvl="0"/>
            <a:r>
              <a:rPr lang="de-DE" dirty="0"/>
              <a:t>Text</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6" name="Content Placeholder 5"/>
          <p:cNvSpPr>
            <a:spLocks noGrp="1"/>
          </p:cNvSpPr>
          <p:nvPr>
            <p:ph sz="quarter" idx="4" hasCustomPrompt="1"/>
          </p:nvPr>
        </p:nvSpPr>
        <p:spPr>
          <a:xfrm>
            <a:off x="6172200" y="2505075"/>
            <a:ext cx="5183188" cy="3684588"/>
          </a:xfrm>
        </p:spPr>
        <p:txBody>
          <a:bodyPr>
            <a:normAutofit/>
          </a:bodyPr>
          <a:lstStyle>
            <a:lvl1pPr>
              <a:defRPr sz="2000"/>
            </a:lvl1pPr>
          </a:lstStyle>
          <a:p>
            <a:pPr lvl="0"/>
            <a:r>
              <a:rPr lang="de-DE" dirty="0"/>
              <a:t>Text</a:t>
            </a:r>
            <a:endParaRPr lang="en-US" dirty="0"/>
          </a:p>
        </p:txBody>
      </p:sp>
      <p:sp>
        <p:nvSpPr>
          <p:cNvPr id="10" name="Footer Placeholder 4">
            <a:extLst>
              <a:ext uri="{FF2B5EF4-FFF2-40B4-BE49-F238E27FC236}">
                <a16:creationId xmlns:a16="http://schemas.microsoft.com/office/drawing/2014/main" id="{5BC357D2-C1B0-A8A6-5765-5D6445B17668}"/>
              </a:ext>
            </a:extLst>
          </p:cNvPr>
          <p:cNvSpPr>
            <a:spLocks noGrp="1"/>
          </p:cNvSpPr>
          <p:nvPr>
            <p:ph type="ftr" sz="quarter" idx="10"/>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3925776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1_Vergleich">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7B77E0A1-C13E-910A-68BC-C78D2EE4B1A6}"/>
              </a:ext>
            </a:extLst>
          </p:cNvPr>
          <p:cNvPicPr>
            <a:picLocks noChangeAspect="1"/>
          </p:cNvPicPr>
          <p:nvPr userDrawn="1"/>
        </p:nvPicPr>
        <p:blipFill>
          <a:blip r:embed="rId2"/>
          <a:stretch>
            <a:fillRect/>
          </a:stretch>
        </p:blipFill>
        <p:spPr>
          <a:xfrm>
            <a:off x="3979014" y="221561"/>
            <a:ext cx="10536644" cy="1469126"/>
          </a:xfrm>
          <a:prstGeom prst="rect">
            <a:avLst/>
          </a:prstGeom>
        </p:spPr>
      </p:pic>
      <p:sp>
        <p:nvSpPr>
          <p:cNvPr id="2" name="Title 1"/>
          <p:cNvSpPr>
            <a:spLocks noGrp="1"/>
          </p:cNvSpPr>
          <p:nvPr>
            <p:ph type="title" hasCustomPrompt="1"/>
          </p:nvPr>
        </p:nvSpPr>
        <p:spPr>
          <a:xfrm>
            <a:off x="4954588" y="365125"/>
            <a:ext cx="10515600" cy="1325563"/>
          </a:xfrm>
        </p:spPr>
        <p:txBody>
          <a:bodyPr/>
          <a:lstStyle>
            <a:lvl1pPr>
              <a:defRPr/>
            </a:lvl1pPr>
          </a:lstStyle>
          <a:p>
            <a:r>
              <a:rPr lang="de-DE" dirty="0"/>
              <a:t>Zweispaltige </a:t>
            </a:r>
            <a:r>
              <a:rPr lang="de-DE" dirty="0" err="1"/>
              <a:t>folie</a:t>
            </a:r>
            <a:endParaRPr lang="en-US" dirty="0"/>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4" name="Content Placeholder 3"/>
          <p:cNvSpPr>
            <a:spLocks noGrp="1"/>
          </p:cNvSpPr>
          <p:nvPr>
            <p:ph sz="half" idx="2" hasCustomPrompt="1"/>
          </p:nvPr>
        </p:nvSpPr>
        <p:spPr>
          <a:xfrm>
            <a:off x="839788" y="2505075"/>
            <a:ext cx="5157787" cy="3684588"/>
          </a:xfrm>
        </p:spPr>
        <p:txBody>
          <a:bodyPr>
            <a:normAutofit/>
          </a:bodyPr>
          <a:lstStyle>
            <a:lvl1pPr>
              <a:defRPr sz="2000"/>
            </a:lvl1pPr>
          </a:lstStyle>
          <a:p>
            <a:pPr lvl="0"/>
            <a:r>
              <a:rPr lang="de-DE" dirty="0"/>
              <a:t>Text</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6" name="Content Placeholder 5"/>
          <p:cNvSpPr>
            <a:spLocks noGrp="1"/>
          </p:cNvSpPr>
          <p:nvPr>
            <p:ph sz="quarter" idx="4" hasCustomPrompt="1"/>
          </p:nvPr>
        </p:nvSpPr>
        <p:spPr>
          <a:xfrm>
            <a:off x="6172200" y="2505075"/>
            <a:ext cx="5183188" cy="3684588"/>
          </a:xfrm>
        </p:spPr>
        <p:txBody>
          <a:bodyPr>
            <a:normAutofit/>
          </a:bodyPr>
          <a:lstStyle>
            <a:lvl1pPr>
              <a:defRPr sz="2000"/>
            </a:lvl1pPr>
          </a:lstStyle>
          <a:p>
            <a:pPr lvl="0"/>
            <a:r>
              <a:rPr lang="de-DE" dirty="0"/>
              <a:t>Text</a:t>
            </a:r>
            <a:endParaRPr lang="en-US" dirty="0"/>
          </a:p>
        </p:txBody>
      </p:sp>
      <p:sp>
        <p:nvSpPr>
          <p:cNvPr id="10" name="Footer Placeholder 4">
            <a:extLst>
              <a:ext uri="{FF2B5EF4-FFF2-40B4-BE49-F238E27FC236}">
                <a16:creationId xmlns:a16="http://schemas.microsoft.com/office/drawing/2014/main" id="{5BC357D2-C1B0-A8A6-5765-5D6445B17668}"/>
              </a:ext>
            </a:extLst>
          </p:cNvPr>
          <p:cNvSpPr>
            <a:spLocks noGrp="1"/>
          </p:cNvSpPr>
          <p:nvPr>
            <p:ph type="ftr" sz="quarter" idx="10"/>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6969774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07F9AE3-F9BC-8DE8-149F-1AF580DB2943}"/>
              </a:ext>
            </a:extLst>
          </p:cNvPr>
          <p:cNvPicPr>
            <a:picLocks noChangeAspect="1"/>
          </p:cNvPicPr>
          <p:nvPr userDrawn="1"/>
        </p:nvPicPr>
        <p:blipFill>
          <a:blip r:embed="rId2"/>
          <a:stretch>
            <a:fillRect/>
          </a:stretch>
        </p:blipFill>
        <p:spPr>
          <a:xfrm>
            <a:off x="-6226104" y="221562"/>
            <a:ext cx="10536644" cy="1469126"/>
          </a:xfrm>
          <a:prstGeom prst="rect">
            <a:avLst/>
          </a:prstGeom>
        </p:spPr>
      </p:pic>
      <p:sp>
        <p:nvSpPr>
          <p:cNvPr id="2" name="Title 1"/>
          <p:cNvSpPr>
            <a:spLocks noGrp="1"/>
          </p:cNvSpPr>
          <p:nvPr>
            <p:ph type="title" hasCustomPrompt="1"/>
          </p:nvPr>
        </p:nvSpPr>
        <p:spPr>
          <a:xfrm>
            <a:off x="798789" y="457200"/>
            <a:ext cx="3932237" cy="966651"/>
          </a:xfrm>
        </p:spPr>
        <p:txBody>
          <a:bodyPr anchor="b"/>
          <a:lstStyle>
            <a:lvl1pPr>
              <a:defRPr sz="3200"/>
            </a:lvl1pPr>
          </a:lstStyle>
          <a:p>
            <a:r>
              <a:rPr lang="de-DE" dirty="0"/>
              <a:t>Folie mit Bild</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Text</a:t>
            </a:r>
          </a:p>
        </p:txBody>
      </p:sp>
      <p:pic>
        <p:nvPicPr>
          <p:cNvPr id="5" name="Grafik 4">
            <a:extLst>
              <a:ext uri="{FF2B5EF4-FFF2-40B4-BE49-F238E27FC236}">
                <a16:creationId xmlns:a16="http://schemas.microsoft.com/office/drawing/2014/main" id="{D89020F6-1638-A7FF-0726-7E49DF80C436}"/>
              </a:ext>
            </a:extLst>
          </p:cNvPr>
          <p:cNvPicPr>
            <a:picLocks noChangeAspect="1"/>
          </p:cNvPicPr>
          <p:nvPr userDrawn="1"/>
        </p:nvPicPr>
        <p:blipFill>
          <a:blip r:embed="rId2"/>
          <a:stretch>
            <a:fillRect/>
          </a:stretch>
        </p:blipFill>
        <p:spPr>
          <a:xfrm>
            <a:off x="6696088" y="5134425"/>
            <a:ext cx="10536644" cy="1469126"/>
          </a:xfrm>
          <a:prstGeom prst="rect">
            <a:avLst/>
          </a:prstGeom>
        </p:spPr>
      </p:pic>
    </p:spTree>
    <p:extLst>
      <p:ext uri="{BB962C8B-B14F-4D97-AF65-F5344CB8AC3E}">
        <p14:creationId xmlns:p14="http://schemas.microsoft.com/office/powerpoint/2010/main" val="31079173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60B91A46-01EF-556C-FD0C-2B435867AB50}"/>
              </a:ext>
            </a:extLst>
          </p:cNvPr>
          <p:cNvPicPr>
            <a:picLocks noChangeAspect="1"/>
          </p:cNvPicPr>
          <p:nvPr userDrawn="1"/>
        </p:nvPicPr>
        <p:blipFill>
          <a:blip r:embed="rId2"/>
          <a:stretch>
            <a:fillRect/>
          </a:stretch>
        </p:blipFill>
        <p:spPr>
          <a:xfrm>
            <a:off x="-217887" y="221562"/>
            <a:ext cx="10536644" cy="1469126"/>
          </a:xfrm>
          <a:prstGeom prst="rect">
            <a:avLst/>
          </a:prstGeom>
        </p:spPr>
      </p:pic>
      <p:sp>
        <p:nvSpPr>
          <p:cNvPr id="8" name="Inhaltsplatzhalter 2">
            <a:extLst>
              <a:ext uri="{FF2B5EF4-FFF2-40B4-BE49-F238E27FC236}">
                <a16:creationId xmlns:a16="http://schemas.microsoft.com/office/drawing/2014/main" id="{5A5D60D6-5E6A-93EE-C56A-851A13713049}"/>
              </a:ext>
            </a:extLst>
          </p:cNvPr>
          <p:cNvSpPr>
            <a:spLocks noGrp="1"/>
          </p:cNvSpPr>
          <p:nvPr>
            <p:ph idx="1" hasCustomPrompt="1"/>
          </p:nvPr>
        </p:nvSpPr>
        <p:spPr>
          <a:xfrm>
            <a:off x="448305" y="1795554"/>
            <a:ext cx="4838187" cy="387101"/>
          </a:xfrm>
        </p:spPr>
        <p:txBody>
          <a:bodyPr>
            <a:noAutofit/>
          </a:bodyPr>
          <a:lstStyle>
            <a:lvl1pPr marL="0" indent="0">
              <a:lnSpc>
                <a:spcPct val="110000"/>
              </a:lnSpc>
              <a:spcBef>
                <a:spcPts val="1400"/>
              </a:spcBef>
              <a:buNone/>
              <a:defRPr sz="3000" b="1" i="0">
                <a:solidFill>
                  <a:srgbClr val="F6AA53"/>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Kurzbeschreibung</a:t>
            </a:r>
          </a:p>
        </p:txBody>
      </p:sp>
      <p:sp>
        <p:nvSpPr>
          <p:cNvPr id="12" name="Inhaltsplatzhalter 2">
            <a:extLst>
              <a:ext uri="{FF2B5EF4-FFF2-40B4-BE49-F238E27FC236}">
                <a16:creationId xmlns:a16="http://schemas.microsoft.com/office/drawing/2014/main" id="{93BB2AA8-65C2-0AB8-8DF3-C058887CC580}"/>
              </a:ext>
            </a:extLst>
          </p:cNvPr>
          <p:cNvSpPr>
            <a:spLocks noGrp="1"/>
          </p:cNvSpPr>
          <p:nvPr>
            <p:ph idx="16" hasCustomPrompt="1"/>
          </p:nvPr>
        </p:nvSpPr>
        <p:spPr>
          <a:xfrm>
            <a:off x="448305" y="2257737"/>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16" name="Inhaltsplatzhalter 2">
            <a:extLst>
              <a:ext uri="{FF2B5EF4-FFF2-40B4-BE49-F238E27FC236}">
                <a16:creationId xmlns:a16="http://schemas.microsoft.com/office/drawing/2014/main" id="{516FE086-6D39-D777-CDFB-0E2B34ABA670}"/>
              </a:ext>
            </a:extLst>
          </p:cNvPr>
          <p:cNvSpPr>
            <a:spLocks noGrp="1"/>
          </p:cNvSpPr>
          <p:nvPr>
            <p:ph idx="17" hasCustomPrompt="1"/>
          </p:nvPr>
        </p:nvSpPr>
        <p:spPr>
          <a:xfrm>
            <a:off x="6096000" y="1795554"/>
            <a:ext cx="4838187" cy="387101"/>
          </a:xfrm>
        </p:spPr>
        <p:txBody>
          <a:bodyPr>
            <a:noAutofit/>
          </a:bodyPr>
          <a:lstStyle>
            <a:lvl1pPr marL="0" indent="0">
              <a:lnSpc>
                <a:spcPct val="110000"/>
              </a:lnSpc>
              <a:spcBef>
                <a:spcPts val="1400"/>
              </a:spcBef>
              <a:buNone/>
              <a:defRPr sz="3000" b="1" i="0">
                <a:solidFill>
                  <a:srgbClr val="F6AA53"/>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Format</a:t>
            </a:r>
          </a:p>
        </p:txBody>
      </p:sp>
      <p:sp>
        <p:nvSpPr>
          <p:cNvPr id="17" name="Inhaltsplatzhalter 2">
            <a:extLst>
              <a:ext uri="{FF2B5EF4-FFF2-40B4-BE49-F238E27FC236}">
                <a16:creationId xmlns:a16="http://schemas.microsoft.com/office/drawing/2014/main" id="{5EDDEEC7-3AB9-DB6C-3955-4C9B56284740}"/>
              </a:ext>
            </a:extLst>
          </p:cNvPr>
          <p:cNvSpPr>
            <a:spLocks noGrp="1"/>
          </p:cNvSpPr>
          <p:nvPr>
            <p:ph idx="18" hasCustomPrompt="1"/>
          </p:nvPr>
        </p:nvSpPr>
        <p:spPr>
          <a:xfrm>
            <a:off x="6096000" y="2257737"/>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18" name="Inhaltsplatzhalter 2">
            <a:extLst>
              <a:ext uri="{FF2B5EF4-FFF2-40B4-BE49-F238E27FC236}">
                <a16:creationId xmlns:a16="http://schemas.microsoft.com/office/drawing/2014/main" id="{74276CF2-BC34-2BF3-71C9-CF7560EB9537}"/>
              </a:ext>
            </a:extLst>
          </p:cNvPr>
          <p:cNvSpPr>
            <a:spLocks noGrp="1"/>
          </p:cNvSpPr>
          <p:nvPr>
            <p:ph idx="19" hasCustomPrompt="1"/>
          </p:nvPr>
        </p:nvSpPr>
        <p:spPr>
          <a:xfrm>
            <a:off x="448305" y="3784775"/>
            <a:ext cx="4838187" cy="387101"/>
          </a:xfrm>
        </p:spPr>
        <p:txBody>
          <a:bodyPr>
            <a:noAutofit/>
          </a:bodyPr>
          <a:lstStyle>
            <a:lvl1pPr marL="0" indent="0">
              <a:lnSpc>
                <a:spcPct val="110000"/>
              </a:lnSpc>
              <a:spcBef>
                <a:spcPts val="1400"/>
              </a:spcBef>
              <a:buNone/>
              <a:defRPr sz="3000" b="1" i="0">
                <a:solidFill>
                  <a:srgbClr val="F6AA53"/>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Inhalte &amp;verfügbare </a:t>
            </a:r>
            <a:r>
              <a:rPr lang="de-DE" dirty="0" err="1"/>
              <a:t>tools</a:t>
            </a:r>
            <a:r>
              <a:rPr lang="de-DE" dirty="0"/>
              <a:t> &amp; </a:t>
            </a:r>
            <a:r>
              <a:rPr lang="de-DE" dirty="0" err="1"/>
              <a:t>materialien</a:t>
            </a:r>
            <a:endParaRPr lang="de-DE" dirty="0"/>
          </a:p>
        </p:txBody>
      </p:sp>
      <p:sp>
        <p:nvSpPr>
          <p:cNvPr id="19" name="Inhaltsplatzhalter 2">
            <a:extLst>
              <a:ext uri="{FF2B5EF4-FFF2-40B4-BE49-F238E27FC236}">
                <a16:creationId xmlns:a16="http://schemas.microsoft.com/office/drawing/2014/main" id="{5B86A258-056A-67DA-5E15-6C988E710667}"/>
              </a:ext>
            </a:extLst>
          </p:cNvPr>
          <p:cNvSpPr>
            <a:spLocks noGrp="1"/>
          </p:cNvSpPr>
          <p:nvPr>
            <p:ph idx="20" hasCustomPrompt="1"/>
          </p:nvPr>
        </p:nvSpPr>
        <p:spPr>
          <a:xfrm>
            <a:off x="448305" y="4246958"/>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20" name="Inhaltsplatzhalter 2">
            <a:extLst>
              <a:ext uri="{FF2B5EF4-FFF2-40B4-BE49-F238E27FC236}">
                <a16:creationId xmlns:a16="http://schemas.microsoft.com/office/drawing/2014/main" id="{31DEE8E4-1AF0-B768-5220-E6122FA79DC2}"/>
              </a:ext>
            </a:extLst>
          </p:cNvPr>
          <p:cNvSpPr>
            <a:spLocks noGrp="1"/>
          </p:cNvSpPr>
          <p:nvPr>
            <p:ph idx="21" hasCustomPrompt="1"/>
          </p:nvPr>
        </p:nvSpPr>
        <p:spPr>
          <a:xfrm>
            <a:off x="6096000" y="3784775"/>
            <a:ext cx="4838187" cy="387101"/>
          </a:xfrm>
        </p:spPr>
        <p:txBody>
          <a:bodyPr>
            <a:noAutofit/>
          </a:bodyPr>
          <a:lstStyle>
            <a:lvl1pPr marL="0" indent="0">
              <a:lnSpc>
                <a:spcPct val="110000"/>
              </a:lnSpc>
              <a:spcBef>
                <a:spcPts val="1400"/>
              </a:spcBef>
              <a:buNone/>
              <a:defRPr sz="3000" b="1" i="0">
                <a:solidFill>
                  <a:srgbClr val="F6AA53"/>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err="1"/>
              <a:t>Anbieter:in</a:t>
            </a:r>
            <a:r>
              <a:rPr lang="de-DE" dirty="0"/>
              <a:t> &amp; Hinweis zu </a:t>
            </a:r>
            <a:r>
              <a:rPr lang="de-DE" dirty="0" err="1"/>
              <a:t>infos</a:t>
            </a:r>
            <a:r>
              <a:rPr lang="de-DE" dirty="0"/>
              <a:t> (link)</a:t>
            </a:r>
          </a:p>
        </p:txBody>
      </p:sp>
      <p:sp>
        <p:nvSpPr>
          <p:cNvPr id="21" name="Inhaltsplatzhalter 2">
            <a:extLst>
              <a:ext uri="{FF2B5EF4-FFF2-40B4-BE49-F238E27FC236}">
                <a16:creationId xmlns:a16="http://schemas.microsoft.com/office/drawing/2014/main" id="{CDD63012-F5CC-0B5B-FB42-643D7AF183BA}"/>
              </a:ext>
            </a:extLst>
          </p:cNvPr>
          <p:cNvSpPr>
            <a:spLocks noGrp="1"/>
          </p:cNvSpPr>
          <p:nvPr>
            <p:ph idx="22" hasCustomPrompt="1"/>
          </p:nvPr>
        </p:nvSpPr>
        <p:spPr>
          <a:xfrm>
            <a:off x="6096000" y="4246958"/>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graphicFrame>
        <p:nvGraphicFramePr>
          <p:cNvPr id="23" name="Tabelle 25">
            <a:extLst>
              <a:ext uri="{FF2B5EF4-FFF2-40B4-BE49-F238E27FC236}">
                <a16:creationId xmlns:a16="http://schemas.microsoft.com/office/drawing/2014/main" id="{09F76E85-194D-55E0-2AD2-61FC170BFC82}"/>
              </a:ext>
            </a:extLst>
          </p:cNvPr>
          <p:cNvGraphicFramePr>
            <a:graphicFrameLocks noGrp="1"/>
          </p:cNvGraphicFramePr>
          <p:nvPr userDrawn="1">
            <p:extLst>
              <p:ext uri="{D42A27DB-BD31-4B8C-83A1-F6EECF244321}">
                <p14:modId xmlns:p14="http://schemas.microsoft.com/office/powerpoint/2010/main" val="550761018"/>
              </p:ext>
            </p:extLst>
          </p:nvPr>
        </p:nvGraphicFramePr>
        <p:xfrm>
          <a:off x="0" y="5769054"/>
          <a:ext cx="12192000" cy="1098885"/>
        </p:xfrm>
        <a:graphic>
          <a:graphicData uri="http://schemas.openxmlformats.org/drawingml/2006/table">
            <a:tbl>
              <a:tblPr firstRow="1" bandRow="1">
                <a:solidFill>
                  <a:srgbClr val="FFFFFF">
                    <a:alpha val="50196"/>
                  </a:srgbClr>
                </a:solidFill>
                <a:tableStyleId>{5C22544A-7EE6-4342-B048-85BDC9FD1C3A}</a:tableStyleId>
              </a:tblPr>
              <a:tblGrid>
                <a:gridCol w="3482788">
                  <a:extLst>
                    <a:ext uri="{9D8B030D-6E8A-4147-A177-3AD203B41FA5}">
                      <a16:colId xmlns:a16="http://schemas.microsoft.com/office/drawing/2014/main" val="1466627642"/>
                    </a:ext>
                  </a:extLst>
                </a:gridCol>
                <a:gridCol w="4114800">
                  <a:extLst>
                    <a:ext uri="{9D8B030D-6E8A-4147-A177-3AD203B41FA5}">
                      <a16:colId xmlns:a16="http://schemas.microsoft.com/office/drawing/2014/main" val="2698047558"/>
                    </a:ext>
                  </a:extLst>
                </a:gridCol>
                <a:gridCol w="2339788">
                  <a:extLst>
                    <a:ext uri="{9D8B030D-6E8A-4147-A177-3AD203B41FA5}">
                      <a16:colId xmlns:a16="http://schemas.microsoft.com/office/drawing/2014/main" val="2139270323"/>
                    </a:ext>
                  </a:extLst>
                </a:gridCol>
                <a:gridCol w="2254624">
                  <a:extLst>
                    <a:ext uri="{9D8B030D-6E8A-4147-A177-3AD203B41FA5}">
                      <a16:colId xmlns:a16="http://schemas.microsoft.com/office/drawing/2014/main" val="1526944472"/>
                    </a:ext>
                  </a:extLst>
                </a:gridCol>
              </a:tblGrid>
              <a:tr h="439888">
                <a:tc>
                  <a:txBody>
                    <a:bodyPr/>
                    <a:lstStyle/>
                    <a:p>
                      <a:pPr algn="ctr"/>
                      <a:r>
                        <a:rPr lang="de-DE" sz="2000" b="1" i="0" dirty="0">
                          <a:solidFill>
                            <a:schemeClr val="tx1">
                              <a:lumMod val="85000"/>
                              <a:lumOff val="15000"/>
                            </a:schemeClr>
                          </a:solidFill>
                          <a:latin typeface="Amatic SC" pitchFamily="2" charset="-79"/>
                          <a:cs typeface="Amatic SC" pitchFamily="2" charset="-79"/>
                        </a:rPr>
                        <a:t>ZIELGRUPPE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THEMEN ZIELE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ANWENDER:IN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SETTING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solidFill>
                  </a:tcPr>
                </a:tc>
                <a:extLst>
                  <a:ext uri="{0D108BD9-81ED-4DB2-BD59-A6C34878D82A}">
                    <a16:rowId xmlns:a16="http://schemas.microsoft.com/office/drawing/2014/main" val="1523471891"/>
                  </a:ext>
                </a:extLst>
              </a:tr>
              <a:tr h="658997">
                <a:tc>
                  <a:txBody>
                    <a:bodyPr/>
                    <a:lstStyle/>
                    <a:p>
                      <a:pPr algn="ctr"/>
                      <a:endParaRPr lang="de-DE" sz="1200" b="0" i="0" dirty="0">
                        <a:solidFill>
                          <a:srgbClr val="84CCD6"/>
                        </a:solidFill>
                        <a:latin typeface="Avenir Light" panose="020B0402020203020204" pitchFamily="34" charset="77"/>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alpha val="5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200" b="0" i="0" dirty="0">
                        <a:latin typeface="Avenir Light" panose="020B0402020203020204" pitchFamily="34" charset="77"/>
                        <a:ea typeface="Calibri" panose="020F0502020204030204" pitchFamily="34" charset="0"/>
                        <a:cs typeface="Times New Roman" panose="02020603050405020304" pitchFamily="18" charset="0"/>
                        <a:sym typeface="Wingdings" panose="05000000000000000000" pitchFamily="2" charset="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alpha val="5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200" b="0" i="0" dirty="0">
                        <a:solidFill>
                          <a:schemeClr val="tx1">
                            <a:lumMod val="85000"/>
                            <a:lumOff val="15000"/>
                          </a:schemeClr>
                        </a:solidFill>
                        <a:latin typeface="Avenir Light" panose="020B0402020203020204" pitchFamily="34" charset="77"/>
                        <a:ea typeface="Calibri" panose="020F0502020204030204" pitchFamily="34" charset="0"/>
                        <a:cs typeface="Times New Roman" panose="02020603050405020304" pitchFamily="18" charset="0"/>
                        <a:sym typeface="Wingdings" panose="05000000000000000000" pitchFamily="2" charset="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alpha val="50196"/>
                      </a:srgbClr>
                    </a:solidFill>
                  </a:tcPr>
                </a:tc>
                <a:tc>
                  <a:txBody>
                    <a:bodyPr/>
                    <a:lstStyle/>
                    <a:p>
                      <a:pPr algn="ctr"/>
                      <a:endParaRPr lang="de-DE" sz="1200" b="0" i="0" dirty="0">
                        <a:solidFill>
                          <a:schemeClr val="tx1">
                            <a:lumMod val="85000"/>
                            <a:lumOff val="15000"/>
                          </a:schemeClr>
                        </a:solidFill>
                        <a:latin typeface="Avenir Light" panose="020B0402020203020204" pitchFamily="34" charset="77"/>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6AA53">
                        <a:alpha val="50196"/>
                      </a:srgbClr>
                    </a:solidFill>
                  </a:tcPr>
                </a:tc>
                <a:extLst>
                  <a:ext uri="{0D108BD9-81ED-4DB2-BD59-A6C34878D82A}">
                    <a16:rowId xmlns:a16="http://schemas.microsoft.com/office/drawing/2014/main" val="1061916273"/>
                  </a:ext>
                </a:extLst>
              </a:tr>
            </a:tbl>
          </a:graphicData>
        </a:graphic>
      </p:graphicFrame>
      <p:sp>
        <p:nvSpPr>
          <p:cNvPr id="5" name="Textplatzhalter 3">
            <a:extLst>
              <a:ext uri="{FF2B5EF4-FFF2-40B4-BE49-F238E27FC236}">
                <a16:creationId xmlns:a16="http://schemas.microsoft.com/office/drawing/2014/main" id="{63267AF4-15C9-785F-8E7F-880ED39F21B2}"/>
              </a:ext>
            </a:extLst>
          </p:cNvPr>
          <p:cNvSpPr>
            <a:spLocks noGrp="1"/>
          </p:cNvSpPr>
          <p:nvPr>
            <p:ph type="body" sz="quarter" idx="23" hasCustomPrompt="1"/>
          </p:nvPr>
        </p:nvSpPr>
        <p:spPr>
          <a:xfrm>
            <a:off x="159026" y="6288753"/>
            <a:ext cx="3150704"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9" name="Textplatzhalter 3">
            <a:extLst>
              <a:ext uri="{FF2B5EF4-FFF2-40B4-BE49-F238E27FC236}">
                <a16:creationId xmlns:a16="http://schemas.microsoft.com/office/drawing/2014/main" id="{CD55E60A-B5B3-B843-778B-F179EBDEC269}"/>
              </a:ext>
            </a:extLst>
          </p:cNvPr>
          <p:cNvSpPr>
            <a:spLocks noGrp="1"/>
          </p:cNvSpPr>
          <p:nvPr>
            <p:ph type="body" sz="quarter" idx="24" hasCustomPrompt="1"/>
          </p:nvPr>
        </p:nvSpPr>
        <p:spPr>
          <a:xfrm>
            <a:off x="3611217" y="6293330"/>
            <a:ext cx="3853069"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0" name="Textplatzhalter 3">
            <a:extLst>
              <a:ext uri="{FF2B5EF4-FFF2-40B4-BE49-F238E27FC236}">
                <a16:creationId xmlns:a16="http://schemas.microsoft.com/office/drawing/2014/main" id="{D14C9ED7-E3C0-B845-B844-A20050B91F8B}"/>
              </a:ext>
            </a:extLst>
          </p:cNvPr>
          <p:cNvSpPr>
            <a:spLocks noGrp="1"/>
          </p:cNvSpPr>
          <p:nvPr>
            <p:ph type="body" sz="quarter" idx="25" hasCustomPrompt="1"/>
          </p:nvPr>
        </p:nvSpPr>
        <p:spPr>
          <a:xfrm>
            <a:off x="7679635" y="6293852"/>
            <a:ext cx="2170043"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1" name="Textplatzhalter 3">
            <a:extLst>
              <a:ext uri="{FF2B5EF4-FFF2-40B4-BE49-F238E27FC236}">
                <a16:creationId xmlns:a16="http://schemas.microsoft.com/office/drawing/2014/main" id="{0B37AAA4-DFA3-443D-D274-EB0D47EE628C}"/>
              </a:ext>
            </a:extLst>
          </p:cNvPr>
          <p:cNvSpPr>
            <a:spLocks noGrp="1"/>
          </p:cNvSpPr>
          <p:nvPr>
            <p:ph type="body" sz="quarter" idx="26" hasCustomPrompt="1"/>
          </p:nvPr>
        </p:nvSpPr>
        <p:spPr>
          <a:xfrm>
            <a:off x="10021957" y="6294374"/>
            <a:ext cx="2093843"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4" name="Bildplatzhalter 13">
            <a:extLst>
              <a:ext uri="{FF2B5EF4-FFF2-40B4-BE49-F238E27FC236}">
                <a16:creationId xmlns:a16="http://schemas.microsoft.com/office/drawing/2014/main" id="{BA7F265C-3B49-3871-C310-AEB327B63DC4}"/>
              </a:ext>
            </a:extLst>
          </p:cNvPr>
          <p:cNvSpPr>
            <a:spLocks noGrp="1"/>
          </p:cNvSpPr>
          <p:nvPr>
            <p:ph type="pic" sz="quarter" idx="27" hasCustomPrompt="1"/>
          </p:nvPr>
        </p:nvSpPr>
        <p:spPr>
          <a:xfrm>
            <a:off x="10564813" y="365125"/>
            <a:ext cx="1431925" cy="1317625"/>
          </a:xfrm>
        </p:spPr>
        <p:txBody>
          <a:bodyPr/>
          <a:lstStyle/>
          <a:p>
            <a:r>
              <a:rPr lang="de-DE" dirty="0"/>
              <a:t>QR </a:t>
            </a:r>
            <a:br>
              <a:rPr lang="de-DE" dirty="0"/>
            </a:br>
            <a:r>
              <a:rPr lang="de-DE" dirty="0"/>
              <a:t>Code</a:t>
            </a:r>
          </a:p>
        </p:txBody>
      </p:sp>
      <p:sp>
        <p:nvSpPr>
          <p:cNvPr id="15" name="Titel 14">
            <a:extLst>
              <a:ext uri="{FF2B5EF4-FFF2-40B4-BE49-F238E27FC236}">
                <a16:creationId xmlns:a16="http://schemas.microsoft.com/office/drawing/2014/main" id="{11B74A82-2E87-4495-B57B-419C4FF5B204}"/>
              </a:ext>
            </a:extLst>
          </p:cNvPr>
          <p:cNvSpPr>
            <a:spLocks noGrp="1"/>
          </p:cNvSpPr>
          <p:nvPr>
            <p:ph type="title" hasCustomPrompt="1"/>
          </p:nvPr>
        </p:nvSpPr>
        <p:spPr/>
        <p:txBody>
          <a:bodyPr/>
          <a:lstStyle/>
          <a:p>
            <a:r>
              <a:rPr lang="de-DE" dirty="0"/>
              <a:t>Projekttitel</a:t>
            </a:r>
          </a:p>
        </p:txBody>
      </p:sp>
    </p:spTree>
    <p:extLst>
      <p:ext uri="{BB962C8B-B14F-4D97-AF65-F5344CB8AC3E}">
        <p14:creationId xmlns:p14="http://schemas.microsoft.com/office/powerpoint/2010/main" val="17993593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EEB3F7A6-7F76-7862-89A9-9611A08983C7}"/>
              </a:ext>
            </a:extLst>
          </p:cNvPr>
          <p:cNvPicPr>
            <a:picLocks noChangeAspect="1"/>
          </p:cNvPicPr>
          <p:nvPr userDrawn="1"/>
        </p:nvPicPr>
        <p:blipFill>
          <a:blip r:embed="rId2"/>
          <a:stretch>
            <a:fillRect/>
          </a:stretch>
        </p:blipFill>
        <p:spPr>
          <a:xfrm>
            <a:off x="424898" y="27612"/>
            <a:ext cx="11342204" cy="6830388"/>
          </a:xfrm>
          <a:prstGeom prst="rect">
            <a:avLst/>
          </a:prstGeom>
        </p:spPr>
      </p:pic>
    </p:spTree>
    <p:extLst>
      <p:ext uri="{BB962C8B-B14F-4D97-AF65-F5344CB8AC3E}">
        <p14:creationId xmlns:p14="http://schemas.microsoft.com/office/powerpoint/2010/main" val="30186734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folie KoZuG">
    <p:bg>
      <p:bgPr>
        <a:solidFill>
          <a:schemeClr val="bg1"/>
        </a:solidFill>
        <a:effectLst/>
      </p:bgPr>
    </p:bg>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8DBD2BF2-9BA3-5C09-F8BA-EC06AE6D5D1A}"/>
              </a:ext>
            </a:extLst>
          </p:cNvPr>
          <p:cNvPicPr>
            <a:picLocks noChangeAspect="1"/>
          </p:cNvPicPr>
          <p:nvPr userDrawn="1"/>
        </p:nvPicPr>
        <p:blipFill>
          <a:blip r:embed="rId2"/>
          <a:stretch>
            <a:fillRect/>
          </a:stretch>
        </p:blipFill>
        <p:spPr>
          <a:xfrm>
            <a:off x="459789" y="-2728114"/>
            <a:ext cx="13352463" cy="8040986"/>
          </a:xfrm>
          <a:prstGeom prst="rect">
            <a:avLst/>
          </a:prstGeom>
        </p:spPr>
      </p:pic>
      <p:pic>
        <p:nvPicPr>
          <p:cNvPr id="20" name="Grafik 19">
            <a:extLst>
              <a:ext uri="{FF2B5EF4-FFF2-40B4-BE49-F238E27FC236}">
                <a16:creationId xmlns:a16="http://schemas.microsoft.com/office/drawing/2014/main" id="{7E5241AF-BC76-0296-0A03-0884C4A9F0B3}"/>
              </a:ext>
            </a:extLst>
          </p:cNvPr>
          <p:cNvPicPr>
            <a:picLocks noChangeAspect="1"/>
          </p:cNvPicPr>
          <p:nvPr userDrawn="1"/>
        </p:nvPicPr>
        <p:blipFill rotWithShape="1">
          <a:blip r:embed="rId3"/>
          <a:srcRect l="72240" t="-28492"/>
          <a:stretch/>
        </p:blipFill>
        <p:spPr>
          <a:xfrm>
            <a:off x="9720470" y="5789582"/>
            <a:ext cx="2048344" cy="853281"/>
          </a:xfrm>
          <a:prstGeom prst="rect">
            <a:avLst/>
          </a:prstGeom>
        </p:spPr>
      </p:pic>
      <p:pic>
        <p:nvPicPr>
          <p:cNvPr id="22" name="Grafik 21" descr="Ein Bild, das Schrift, Grafiken, Logo, Symbol enthält.&#10;&#10;Automatisch generierte Beschreibung">
            <a:extLst>
              <a:ext uri="{FF2B5EF4-FFF2-40B4-BE49-F238E27FC236}">
                <a16:creationId xmlns:a16="http://schemas.microsoft.com/office/drawing/2014/main" id="{C2D8E6A4-DECC-1EC8-FFBE-B73382B9B515}"/>
              </a:ext>
            </a:extLst>
          </p:cNvPr>
          <p:cNvPicPr>
            <a:picLocks noChangeAspect="1"/>
          </p:cNvPicPr>
          <p:nvPr userDrawn="1"/>
        </p:nvPicPr>
        <p:blipFill>
          <a:blip r:embed="rId4"/>
          <a:stretch>
            <a:fillRect/>
          </a:stretch>
        </p:blipFill>
        <p:spPr>
          <a:xfrm>
            <a:off x="7277979" y="5902902"/>
            <a:ext cx="2193237" cy="626639"/>
          </a:xfrm>
          <a:prstGeom prst="rect">
            <a:avLst/>
          </a:prstGeom>
        </p:spPr>
      </p:pic>
      <p:sp>
        <p:nvSpPr>
          <p:cNvPr id="30" name="Titelplatzhalter 1">
            <a:extLst>
              <a:ext uri="{FF2B5EF4-FFF2-40B4-BE49-F238E27FC236}">
                <a16:creationId xmlns:a16="http://schemas.microsoft.com/office/drawing/2014/main" id="{B8E97D8C-9AC0-15C7-0D45-7F7278DEB42E}"/>
              </a:ext>
            </a:extLst>
          </p:cNvPr>
          <p:cNvSpPr>
            <a:spLocks noGrp="1"/>
          </p:cNvSpPr>
          <p:nvPr>
            <p:ph type="title" hasCustomPrompt="1"/>
          </p:nvPr>
        </p:nvSpPr>
        <p:spPr>
          <a:xfrm>
            <a:off x="838200" y="1772190"/>
            <a:ext cx="10515600" cy="1325563"/>
          </a:xfrm>
          <a:prstGeom prst="rect">
            <a:avLst/>
          </a:prstGeom>
        </p:spPr>
        <p:txBody>
          <a:bodyPr vert="horz" lIns="91440" tIns="45720" rIns="91440" bIns="45720" rtlCol="0" anchor="ctr">
            <a:normAutofit/>
          </a:bodyPr>
          <a:lstStyle>
            <a:lvl1pPr marL="0" marR="0" indent="0" algn="ctr" defTabSz="914400" rtl="0" eaLnBrk="1" fontAlgn="auto" latinLnBrk="0" hangingPunct="1">
              <a:lnSpc>
                <a:spcPct val="100000"/>
              </a:lnSpc>
              <a:spcBef>
                <a:spcPts val="0"/>
              </a:spcBef>
              <a:spcAft>
                <a:spcPts val="0"/>
              </a:spcAft>
              <a:buClrTx/>
              <a:buSzTx/>
              <a:buFontTx/>
              <a:buNone/>
              <a:tabLs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a:noFill/>
                </a:ln>
                <a:solidFill>
                  <a:prstClr val="black">
                    <a:lumMod val="85000"/>
                    <a:lumOff val="15000"/>
                  </a:prstClr>
                </a:solidFill>
                <a:effectLst/>
                <a:uLnTx/>
                <a:uFillTx/>
                <a:latin typeface="Amatic SC" pitchFamily="2" charset="-79"/>
                <a:ea typeface="+mn-ea"/>
                <a:cs typeface="Amatic SC" pitchFamily="2" charset="-79"/>
              </a:rPr>
              <a:t>titel</a:t>
            </a:r>
            <a:r>
              <a:rPr kumimoji="0" lang="en-US" sz="8800" b="1" i="0" u="none" strike="noStrike" kern="1200" cap="none" spc="0" normalizeH="0" baseline="0" noProof="0" dirty="0">
                <a:ln>
                  <a:noFill/>
                </a:ln>
                <a:solidFill>
                  <a:prstClr val="black">
                    <a:lumMod val="85000"/>
                    <a:lumOff val="15000"/>
                  </a:prstClr>
                </a:solidFill>
                <a:effectLst/>
                <a:uLnTx/>
                <a:uFillTx/>
                <a:latin typeface="Amatic SC" pitchFamily="2" charset="-79"/>
                <a:ea typeface="+mn-ea"/>
                <a:cs typeface="Amatic SC" pitchFamily="2" charset="-79"/>
              </a:rPr>
              <a:t> der </a:t>
            </a:r>
            <a:r>
              <a:rPr kumimoji="0" lang="en-US" sz="8800" b="1" i="0" u="none" strike="noStrike" kern="1200" cap="none" spc="0" normalizeH="0" baseline="0" noProof="0" dirty="0" err="1">
                <a:ln>
                  <a:noFill/>
                </a:ln>
                <a:solidFill>
                  <a:prstClr val="black">
                    <a:lumMod val="85000"/>
                    <a:lumOff val="15000"/>
                  </a:prstClr>
                </a:solidFill>
                <a:effectLst/>
                <a:uLnTx/>
                <a:uFillTx/>
                <a:latin typeface="Amatic SC" pitchFamily="2" charset="-79"/>
                <a:ea typeface="+mn-ea"/>
                <a:cs typeface="Amatic SC" pitchFamily="2" charset="-79"/>
              </a:rPr>
              <a:t>präsentation</a:t>
            </a:r>
            <a:endParaRPr kumimoji="0" lang="en-US" sz="8800" b="1" i="0" u="none" strike="noStrike" kern="1200" cap="none" spc="0" normalizeH="0" baseline="0" noProof="0" dirty="0">
              <a:ln>
                <a:noFill/>
              </a:ln>
              <a:solidFill>
                <a:prstClr val="black">
                  <a:lumMod val="85000"/>
                  <a:lumOff val="15000"/>
                </a:prstClr>
              </a:solidFill>
              <a:effectLst/>
              <a:uLnTx/>
              <a:uFillTx/>
              <a:latin typeface="Amatic SC" pitchFamily="2" charset="-79"/>
              <a:ea typeface="+mn-ea"/>
              <a:cs typeface="Amatic SC" pitchFamily="2" charset="-79"/>
            </a:endParaRPr>
          </a:p>
        </p:txBody>
      </p:sp>
      <p:sp>
        <p:nvSpPr>
          <p:cNvPr id="33" name="Fußzeilenplatzhalter 4">
            <a:extLst>
              <a:ext uri="{FF2B5EF4-FFF2-40B4-BE49-F238E27FC236}">
                <a16:creationId xmlns:a16="http://schemas.microsoft.com/office/drawing/2014/main" id="{4986BE4F-15B4-3032-D3A1-35210CC3819D}"/>
              </a:ext>
            </a:extLst>
          </p:cNvPr>
          <p:cNvSpPr>
            <a:spLocks noGrp="1"/>
          </p:cNvSpPr>
          <p:nvPr>
            <p:ph type="ftr" sz="quarter" idx="3"/>
          </p:nvPr>
        </p:nvSpPr>
        <p:spPr>
          <a:xfrm>
            <a:off x="2390633" y="3390403"/>
            <a:ext cx="6805863" cy="702176"/>
          </a:xfrm>
          <a:prstGeom prst="rect">
            <a:avLst/>
          </a:prstGeom>
        </p:spPr>
        <p:txBody>
          <a:bodyPr vert="horz" lIns="91440" tIns="45720" rIns="91440" bIns="45720" rtlCol="0" anchor="ctr"/>
          <a:lstStyle>
            <a:lvl1pPr marL="0" marR="0" indent="0" algn="ctr"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kumimoji="0" lang="en-US" sz="28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Untertitel</a:t>
            </a:r>
            <a:r>
              <a:rPr kumimoji="0" lang="en-US" sz="28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der </a:t>
            </a:r>
            <a:r>
              <a:rPr kumimoji="0" lang="en-US" sz="28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Präsentation</a:t>
            </a:r>
            <a:endParaRPr kumimoji="0" lang="en-US" sz="28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endParaRPr>
          </a:p>
          <a:p>
            <a:endParaRPr lang="de-DE" dirty="0"/>
          </a:p>
        </p:txBody>
      </p:sp>
      <p:sp>
        <p:nvSpPr>
          <p:cNvPr id="34" name="Datumsplatzhalter 3">
            <a:extLst>
              <a:ext uri="{FF2B5EF4-FFF2-40B4-BE49-F238E27FC236}">
                <a16:creationId xmlns:a16="http://schemas.microsoft.com/office/drawing/2014/main" id="{3A2A51C2-FBFF-0E1B-F9DC-68B79DF9B01D}"/>
              </a:ext>
            </a:extLst>
          </p:cNvPr>
          <p:cNvSpPr>
            <a:spLocks noGrp="1"/>
          </p:cNvSpPr>
          <p:nvPr>
            <p:ph type="dt" sz="half" idx="2"/>
          </p:nvPr>
        </p:nvSpPr>
        <p:spPr>
          <a:xfrm>
            <a:off x="700421" y="5312872"/>
            <a:ext cx="4567989" cy="994385"/>
          </a:xfrm>
          <a:prstGeom prst="rect">
            <a:avLst/>
          </a:prstGeom>
        </p:spPr>
        <p:txBody>
          <a:bodyPr vert="horz" lIns="91440" tIns="45720" rIns="91440" bIns="45720" rtlCol="0" anchor="ctr"/>
          <a:lstStyle>
            <a:lvl1pPr marL="0" marR="0" indent="0" algn="l" defTabSz="9144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Autor:innen</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Eins</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Zwei,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Drei</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Vier</a:t>
            </a:r>
            <a:r>
              <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rPr>
              <a:t>, Name </a:t>
            </a:r>
            <a:r>
              <a:rPr kumimoji="0" lang="en-US" sz="1600" b="0" i="0" u="none" strike="noStrike" kern="1200" cap="none" spc="0" normalizeH="0" baseline="0" noProof="0" dirty="0" err="1">
                <a:ln>
                  <a:noFill/>
                </a:ln>
                <a:solidFill>
                  <a:prstClr val="black">
                    <a:lumMod val="85000"/>
                    <a:lumOff val="15000"/>
                  </a:prstClr>
                </a:solidFill>
                <a:effectLst/>
                <a:uLnTx/>
                <a:uFillTx/>
                <a:latin typeface="Avenir Light" panose="020B0402020203020204" pitchFamily="34" charset="77"/>
                <a:ea typeface="+mn-ea"/>
                <a:cs typeface="+mn-cs"/>
              </a:rPr>
              <a:t>Fünf</a:t>
            </a:r>
            <a:endParaRPr kumimoji="0" lang="en-US" sz="1600" b="0" i="0" u="none" strike="noStrike" kern="1200" cap="none" spc="0" normalizeH="0" baseline="0" noProof="0" dirty="0">
              <a:ln>
                <a:noFill/>
              </a:ln>
              <a:solidFill>
                <a:prstClr val="black">
                  <a:lumMod val="85000"/>
                  <a:lumOff val="15000"/>
                </a:prstClr>
              </a:solidFill>
              <a:effectLst/>
              <a:uLnTx/>
              <a:uFillTx/>
              <a:latin typeface="Avenir Light" panose="020B0402020203020204" pitchFamily="34" charset="77"/>
              <a:ea typeface="+mn-ea"/>
              <a:cs typeface="+mn-cs"/>
            </a:endParaRPr>
          </a:p>
        </p:txBody>
      </p:sp>
    </p:spTree>
    <p:extLst>
      <p:ext uri="{BB962C8B-B14F-4D97-AF65-F5344CB8AC3E}">
        <p14:creationId xmlns:p14="http://schemas.microsoft.com/office/powerpoint/2010/main" val="34518728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Standard KoZu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5FE7517E-6ADF-B896-4467-DCD8B343515B}"/>
              </a:ext>
            </a:extLst>
          </p:cNvPr>
          <p:cNvPicPr>
            <a:picLocks noChangeAspect="1"/>
          </p:cNvPicPr>
          <p:nvPr userDrawn="1"/>
        </p:nvPicPr>
        <p:blipFill>
          <a:blip r:embed="rId2"/>
          <a:stretch>
            <a:fillRect/>
          </a:stretch>
        </p:blipFill>
        <p:spPr>
          <a:xfrm>
            <a:off x="-1833958" y="221562"/>
            <a:ext cx="10536644" cy="1469126"/>
          </a:xfrm>
          <a:prstGeom prst="rect">
            <a:avLst/>
          </a:prstGeom>
        </p:spPr>
      </p:pic>
      <p:sp>
        <p:nvSpPr>
          <p:cNvPr id="2" name="Inhaltsplatzhalter 2">
            <a:extLst>
              <a:ext uri="{FF2B5EF4-FFF2-40B4-BE49-F238E27FC236}">
                <a16:creationId xmlns:a16="http://schemas.microsoft.com/office/drawing/2014/main" id="{A332EC29-781C-2951-8C3B-D0999243B33A}"/>
              </a:ext>
            </a:extLst>
          </p:cNvPr>
          <p:cNvSpPr>
            <a:spLocks noGrp="1"/>
          </p:cNvSpPr>
          <p:nvPr>
            <p:ph idx="1" hasCustomPrompt="1"/>
          </p:nvPr>
        </p:nvSpPr>
        <p:spPr>
          <a:xfrm>
            <a:off x="753107" y="1834251"/>
            <a:ext cx="10657843" cy="3748402"/>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r>
              <a:rPr lang="de-DE" dirty="0"/>
              <a:t>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a:t>
            </a:r>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lvl="0"/>
            <a:endParaRPr lang="de-DE" dirty="0"/>
          </a:p>
        </p:txBody>
      </p:sp>
      <p:sp>
        <p:nvSpPr>
          <p:cNvPr id="13" name="Titel 12">
            <a:extLst>
              <a:ext uri="{FF2B5EF4-FFF2-40B4-BE49-F238E27FC236}">
                <a16:creationId xmlns:a16="http://schemas.microsoft.com/office/drawing/2014/main" id="{30977B7D-CB76-A18F-C323-3E39F1A04FEF}"/>
              </a:ext>
            </a:extLst>
          </p:cNvPr>
          <p:cNvSpPr>
            <a:spLocks noGrp="1"/>
          </p:cNvSpPr>
          <p:nvPr>
            <p:ph type="title" hasCustomPrompt="1"/>
          </p:nvPr>
        </p:nvSpPr>
        <p:spPr>
          <a:xfrm>
            <a:off x="641334" y="365125"/>
            <a:ext cx="10515600" cy="1325563"/>
          </a:xfrm>
        </p:spPr>
        <p:txBody>
          <a:bodyPr/>
          <a:lstStyle/>
          <a:p>
            <a:r>
              <a:rPr lang="de-DE" dirty="0"/>
              <a:t>Titel links</a:t>
            </a:r>
          </a:p>
        </p:txBody>
      </p:sp>
      <p:sp>
        <p:nvSpPr>
          <p:cNvPr id="20" name="Footer Placeholder 4">
            <a:extLst>
              <a:ext uri="{FF2B5EF4-FFF2-40B4-BE49-F238E27FC236}">
                <a16:creationId xmlns:a16="http://schemas.microsoft.com/office/drawing/2014/main" id="{22C4DDBB-7C0D-5DA2-6712-B254C1F15E3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15056628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C601A0EA-CC39-11D4-69F5-81B5652C7F1F}"/>
              </a:ext>
            </a:extLst>
          </p:cNvPr>
          <p:cNvPicPr>
            <a:picLocks noChangeAspect="1"/>
          </p:cNvPicPr>
          <p:nvPr userDrawn="1"/>
        </p:nvPicPr>
        <p:blipFill>
          <a:blip r:embed="rId2"/>
          <a:stretch>
            <a:fillRect/>
          </a:stretch>
        </p:blipFill>
        <p:spPr>
          <a:xfrm>
            <a:off x="1558924" y="696728"/>
            <a:ext cx="9074151" cy="5464544"/>
          </a:xfrm>
          <a:prstGeom prst="rect">
            <a:avLst/>
          </a:prstGeom>
        </p:spPr>
      </p:pic>
      <p:sp>
        <p:nvSpPr>
          <p:cNvPr id="3" name="Textfeld 2">
            <a:extLst>
              <a:ext uri="{FF2B5EF4-FFF2-40B4-BE49-F238E27FC236}">
                <a16:creationId xmlns:a16="http://schemas.microsoft.com/office/drawing/2014/main" id="{979CFDCE-0DC3-B74B-D386-E25EDBEC03DA}"/>
              </a:ext>
            </a:extLst>
          </p:cNvPr>
          <p:cNvSpPr txBox="1"/>
          <p:nvPr userDrawn="1"/>
        </p:nvSpPr>
        <p:spPr>
          <a:xfrm>
            <a:off x="2309192" y="2593429"/>
            <a:ext cx="7573616" cy="1446550"/>
          </a:xfrm>
          <a:prstGeom prst="rect">
            <a:avLst/>
          </a:prstGeom>
          <a:noFill/>
        </p:spPr>
        <p:txBody>
          <a:bodyPr wrap="square">
            <a:spAutoFit/>
          </a:bodyPr>
          <a:lstStyle/>
          <a:p>
            <a:pPr algn="ctr"/>
            <a:r>
              <a:rPr lang="en-US" sz="8800" b="1" i="0" dirty="0" err="1">
                <a:solidFill>
                  <a:schemeClr val="tx1">
                    <a:lumMod val="85000"/>
                    <a:lumOff val="15000"/>
                  </a:schemeClr>
                </a:solidFill>
                <a:latin typeface="Amatic SC" pitchFamily="2" charset="-79"/>
                <a:cs typeface="Amatic SC" pitchFamily="2" charset="-79"/>
              </a:rPr>
              <a:t>zwischenfolie</a:t>
            </a:r>
            <a:endParaRPr lang="en-US" sz="8800" b="1" i="0" dirty="0">
              <a:solidFill>
                <a:schemeClr val="tx1">
                  <a:lumMod val="85000"/>
                  <a:lumOff val="15000"/>
                </a:schemeClr>
              </a:solidFill>
              <a:latin typeface="Amatic SC" pitchFamily="2" charset="-79"/>
              <a:cs typeface="Amatic SC" pitchFamily="2" charset="-79"/>
            </a:endParaRPr>
          </a:p>
        </p:txBody>
      </p:sp>
    </p:spTree>
    <p:extLst>
      <p:ext uri="{BB962C8B-B14F-4D97-AF65-F5344CB8AC3E}">
        <p14:creationId xmlns:p14="http://schemas.microsoft.com/office/powerpoint/2010/main" val="3227044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Standard KoZuG">
    <p:spTree>
      <p:nvGrpSpPr>
        <p:cNvPr id="1" name=""/>
        <p:cNvGrpSpPr/>
        <p:nvPr/>
      </p:nvGrpSpPr>
      <p:grpSpPr>
        <a:xfrm>
          <a:off x="0" y="0"/>
          <a:ext cx="0" cy="0"/>
          <a:chOff x="0" y="0"/>
          <a:chExt cx="0" cy="0"/>
        </a:xfrm>
      </p:grpSpPr>
      <p:pic>
        <p:nvPicPr>
          <p:cNvPr id="6" name="Grafik 5">
            <a:extLst>
              <a:ext uri="{FF2B5EF4-FFF2-40B4-BE49-F238E27FC236}">
                <a16:creationId xmlns:a16="http://schemas.microsoft.com/office/drawing/2014/main" id="{644E4FF8-E327-A51B-C369-5B1E3EBA352E}"/>
              </a:ext>
            </a:extLst>
          </p:cNvPr>
          <p:cNvPicPr>
            <a:picLocks noChangeAspect="1"/>
          </p:cNvPicPr>
          <p:nvPr userDrawn="1"/>
        </p:nvPicPr>
        <p:blipFill>
          <a:blip r:embed="rId2"/>
          <a:stretch>
            <a:fillRect/>
          </a:stretch>
        </p:blipFill>
        <p:spPr>
          <a:xfrm>
            <a:off x="-1833958" y="221562"/>
            <a:ext cx="10536644" cy="1469126"/>
          </a:xfrm>
          <a:prstGeom prst="rect">
            <a:avLst/>
          </a:prstGeom>
        </p:spPr>
      </p:pic>
      <p:sp>
        <p:nvSpPr>
          <p:cNvPr id="2" name="Inhaltsplatzhalter 2">
            <a:extLst>
              <a:ext uri="{FF2B5EF4-FFF2-40B4-BE49-F238E27FC236}">
                <a16:creationId xmlns:a16="http://schemas.microsoft.com/office/drawing/2014/main" id="{A332EC29-781C-2951-8C3B-D0999243B33A}"/>
              </a:ext>
            </a:extLst>
          </p:cNvPr>
          <p:cNvSpPr>
            <a:spLocks noGrp="1"/>
          </p:cNvSpPr>
          <p:nvPr>
            <p:ph idx="1" hasCustomPrompt="1"/>
          </p:nvPr>
        </p:nvSpPr>
        <p:spPr>
          <a:xfrm>
            <a:off x="753107" y="1834251"/>
            <a:ext cx="10657843" cy="3748402"/>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r>
              <a:rPr lang="de-DE" dirty="0"/>
              <a:t>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a:t>
            </a:r>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lvl="0"/>
            <a:endParaRPr lang="de-DE" dirty="0"/>
          </a:p>
        </p:txBody>
      </p:sp>
      <p:sp>
        <p:nvSpPr>
          <p:cNvPr id="13" name="Titel 12">
            <a:extLst>
              <a:ext uri="{FF2B5EF4-FFF2-40B4-BE49-F238E27FC236}">
                <a16:creationId xmlns:a16="http://schemas.microsoft.com/office/drawing/2014/main" id="{30977B7D-CB76-A18F-C323-3E39F1A04FEF}"/>
              </a:ext>
            </a:extLst>
          </p:cNvPr>
          <p:cNvSpPr>
            <a:spLocks noGrp="1"/>
          </p:cNvSpPr>
          <p:nvPr>
            <p:ph type="title" hasCustomPrompt="1"/>
          </p:nvPr>
        </p:nvSpPr>
        <p:spPr>
          <a:xfrm>
            <a:off x="641334" y="365125"/>
            <a:ext cx="10515600" cy="1325563"/>
          </a:xfrm>
        </p:spPr>
        <p:txBody>
          <a:bodyPr/>
          <a:lstStyle/>
          <a:p>
            <a:r>
              <a:rPr lang="de-DE" dirty="0"/>
              <a:t>Titel links</a:t>
            </a:r>
          </a:p>
        </p:txBody>
      </p:sp>
      <p:sp>
        <p:nvSpPr>
          <p:cNvPr id="20" name="Footer Placeholder 4">
            <a:extLst>
              <a:ext uri="{FF2B5EF4-FFF2-40B4-BE49-F238E27FC236}">
                <a16:creationId xmlns:a16="http://schemas.microsoft.com/office/drawing/2014/main" id="{22C4DDBB-7C0D-5DA2-6712-B254C1F15E3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3984979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Standard KoZu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AA5632A-A497-5334-E652-E9075D1CF5FF}"/>
              </a:ext>
            </a:extLst>
          </p:cNvPr>
          <p:cNvPicPr>
            <a:picLocks noChangeAspect="1"/>
          </p:cNvPicPr>
          <p:nvPr userDrawn="1"/>
        </p:nvPicPr>
        <p:blipFill>
          <a:blip r:embed="rId2"/>
          <a:stretch>
            <a:fillRect/>
          </a:stretch>
        </p:blipFill>
        <p:spPr>
          <a:xfrm>
            <a:off x="2685791" y="221562"/>
            <a:ext cx="10536644" cy="1469126"/>
          </a:xfrm>
          <a:prstGeom prst="rect">
            <a:avLst/>
          </a:prstGeom>
        </p:spPr>
      </p:pic>
      <p:sp>
        <p:nvSpPr>
          <p:cNvPr id="2" name="Inhaltsplatzhalter 2">
            <a:extLst>
              <a:ext uri="{FF2B5EF4-FFF2-40B4-BE49-F238E27FC236}">
                <a16:creationId xmlns:a16="http://schemas.microsoft.com/office/drawing/2014/main" id="{A332EC29-781C-2951-8C3B-D0999243B33A}"/>
              </a:ext>
            </a:extLst>
          </p:cNvPr>
          <p:cNvSpPr>
            <a:spLocks noGrp="1"/>
          </p:cNvSpPr>
          <p:nvPr>
            <p:ph idx="1" hasCustomPrompt="1"/>
          </p:nvPr>
        </p:nvSpPr>
        <p:spPr>
          <a:xfrm>
            <a:off x="753107" y="1834251"/>
            <a:ext cx="10657843" cy="3748402"/>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r>
              <a:rPr lang="de-DE" dirty="0"/>
              <a:t>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a:t>
            </a:r>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lvl="0"/>
            <a:endParaRPr lang="de-DE" dirty="0"/>
          </a:p>
        </p:txBody>
      </p:sp>
      <p:sp>
        <p:nvSpPr>
          <p:cNvPr id="13" name="Titel 12">
            <a:extLst>
              <a:ext uri="{FF2B5EF4-FFF2-40B4-BE49-F238E27FC236}">
                <a16:creationId xmlns:a16="http://schemas.microsoft.com/office/drawing/2014/main" id="{30977B7D-CB76-A18F-C323-3E39F1A04FEF}"/>
              </a:ext>
            </a:extLst>
          </p:cNvPr>
          <p:cNvSpPr>
            <a:spLocks noGrp="1"/>
          </p:cNvSpPr>
          <p:nvPr>
            <p:ph type="title" hasCustomPrompt="1"/>
          </p:nvPr>
        </p:nvSpPr>
        <p:spPr>
          <a:xfrm>
            <a:off x="3345345" y="293343"/>
            <a:ext cx="10515600" cy="1325563"/>
          </a:xfrm>
        </p:spPr>
        <p:txBody>
          <a:bodyPr/>
          <a:lstStyle/>
          <a:p>
            <a:r>
              <a:rPr lang="de-DE" dirty="0"/>
              <a:t>Titel rechts</a:t>
            </a:r>
          </a:p>
        </p:txBody>
      </p:sp>
      <p:sp>
        <p:nvSpPr>
          <p:cNvPr id="20" name="Footer Placeholder 4">
            <a:extLst>
              <a:ext uri="{FF2B5EF4-FFF2-40B4-BE49-F238E27FC236}">
                <a16:creationId xmlns:a16="http://schemas.microsoft.com/office/drawing/2014/main" id="{22C4DDBB-7C0D-5DA2-6712-B254C1F15E3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2510710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77D6DED0-DCB8-107D-ED61-9219AB96E440}"/>
              </a:ext>
            </a:extLst>
          </p:cNvPr>
          <p:cNvPicPr>
            <a:picLocks noChangeAspect="1"/>
          </p:cNvPicPr>
          <p:nvPr userDrawn="1"/>
        </p:nvPicPr>
        <p:blipFill>
          <a:blip r:embed="rId2"/>
          <a:stretch>
            <a:fillRect/>
          </a:stretch>
        </p:blipFill>
        <p:spPr>
          <a:xfrm>
            <a:off x="-1833958" y="221562"/>
            <a:ext cx="10536644" cy="1469126"/>
          </a:xfrm>
          <a:prstGeom prst="rect">
            <a:avLst/>
          </a:prstGeom>
        </p:spPr>
      </p:pic>
      <p:pic>
        <p:nvPicPr>
          <p:cNvPr id="7" name="Grafik 6" descr="Ein Pinselstrich">
            <a:extLst>
              <a:ext uri="{FF2B5EF4-FFF2-40B4-BE49-F238E27FC236}">
                <a16:creationId xmlns:a16="http://schemas.microsoft.com/office/drawing/2014/main" id="{6FE736E4-D419-A229-5C52-87AC1E2C5CE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8633762" y="2980343"/>
            <a:ext cx="992443" cy="2532123"/>
          </a:xfrm>
          <a:prstGeom prst="rect">
            <a:avLst/>
          </a:prstGeom>
        </p:spPr>
      </p:pic>
      <p:pic>
        <p:nvPicPr>
          <p:cNvPr id="8" name="Grafik 7" descr="Ein Pinselstrich">
            <a:extLst>
              <a:ext uri="{FF2B5EF4-FFF2-40B4-BE49-F238E27FC236}">
                <a16:creationId xmlns:a16="http://schemas.microsoft.com/office/drawing/2014/main" id="{15AAC1F9-6ECE-BA21-2D68-7BB749ED2B3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2675977" y="3108349"/>
            <a:ext cx="992443" cy="2532123"/>
          </a:xfrm>
          <a:prstGeom prst="rect">
            <a:avLst/>
          </a:prstGeom>
        </p:spPr>
      </p:pic>
      <p:pic>
        <p:nvPicPr>
          <p:cNvPr id="6" name="Grafik 5" descr="Ein Pinselstrich">
            <a:extLst>
              <a:ext uri="{FF2B5EF4-FFF2-40B4-BE49-F238E27FC236}">
                <a16:creationId xmlns:a16="http://schemas.microsoft.com/office/drawing/2014/main" id="{A820D664-97C4-5AEB-33DE-4D53CC07F7F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8633763" y="816723"/>
            <a:ext cx="992443" cy="2532123"/>
          </a:xfrm>
          <a:prstGeom prst="rect">
            <a:avLst/>
          </a:prstGeom>
        </p:spPr>
      </p:pic>
      <p:pic>
        <p:nvPicPr>
          <p:cNvPr id="5" name="Grafik 4" descr="Ein Pinselstrich">
            <a:extLst>
              <a:ext uri="{FF2B5EF4-FFF2-40B4-BE49-F238E27FC236}">
                <a16:creationId xmlns:a16="http://schemas.microsoft.com/office/drawing/2014/main" id="{76732415-DB85-8C24-FD9A-2641BECF266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2675978" y="944729"/>
            <a:ext cx="992443" cy="2532123"/>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7"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7" name="Textfeld 16">
            <a:extLst>
              <a:ext uri="{FF2B5EF4-FFF2-40B4-BE49-F238E27FC236}">
                <a16:creationId xmlns:a16="http://schemas.microsoft.com/office/drawing/2014/main" id="{B3AB0C89-A2AC-9052-A38D-8B726E747E3A}"/>
              </a:ext>
            </a:extLst>
          </p:cNvPr>
          <p:cNvSpPr txBox="1"/>
          <p:nvPr userDrawn="1"/>
        </p:nvSpPr>
        <p:spPr>
          <a:xfrm>
            <a:off x="3020857" y="185684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sp>
        <p:nvSpPr>
          <p:cNvPr id="22" name="Textfeld 21">
            <a:extLst>
              <a:ext uri="{FF2B5EF4-FFF2-40B4-BE49-F238E27FC236}">
                <a16:creationId xmlns:a16="http://schemas.microsoft.com/office/drawing/2014/main" id="{4263A6B1-0345-AA97-91F4-3266B9B32ED4}"/>
              </a:ext>
            </a:extLst>
          </p:cNvPr>
          <p:cNvSpPr txBox="1"/>
          <p:nvPr userDrawn="1"/>
        </p:nvSpPr>
        <p:spPr>
          <a:xfrm>
            <a:off x="8978642" y="1799180"/>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sp>
        <p:nvSpPr>
          <p:cNvPr id="13" name="Inhaltsplatzhalter 2">
            <a:extLst>
              <a:ext uri="{FF2B5EF4-FFF2-40B4-BE49-F238E27FC236}">
                <a16:creationId xmlns:a16="http://schemas.microsoft.com/office/drawing/2014/main" id="{D14A4CAC-F15F-2D9E-3DBD-22DFE686A7E8}"/>
              </a:ext>
            </a:extLst>
          </p:cNvPr>
          <p:cNvSpPr>
            <a:spLocks noGrp="1"/>
          </p:cNvSpPr>
          <p:nvPr userDrawn="1">
            <p:ph idx="13" hasCustomPrompt="1"/>
          </p:nvPr>
        </p:nvSpPr>
        <p:spPr>
          <a:xfrm>
            <a:off x="6710892"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6" name="Inhaltsplatzhalter 2">
            <a:extLst>
              <a:ext uri="{FF2B5EF4-FFF2-40B4-BE49-F238E27FC236}">
                <a16:creationId xmlns:a16="http://schemas.microsoft.com/office/drawing/2014/main" id="{588E2531-B13C-A23E-E374-E0CE9250A1A7}"/>
              </a:ext>
            </a:extLst>
          </p:cNvPr>
          <p:cNvSpPr>
            <a:spLocks noGrp="1"/>
          </p:cNvSpPr>
          <p:nvPr userDrawn="1">
            <p:ph idx="14" hasCustomPrompt="1"/>
          </p:nvPr>
        </p:nvSpPr>
        <p:spPr>
          <a:xfrm>
            <a:off x="753107"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8" name="Textfeld 27">
            <a:extLst>
              <a:ext uri="{FF2B5EF4-FFF2-40B4-BE49-F238E27FC236}">
                <a16:creationId xmlns:a16="http://schemas.microsoft.com/office/drawing/2014/main" id="{6618652C-5ED8-A0B9-06F6-3806E7BEE96A}"/>
              </a:ext>
            </a:extLst>
          </p:cNvPr>
          <p:cNvSpPr txBox="1"/>
          <p:nvPr userDrawn="1"/>
        </p:nvSpPr>
        <p:spPr>
          <a:xfrm>
            <a:off x="3020857" y="3988226"/>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sp>
        <p:nvSpPr>
          <p:cNvPr id="31" name="Textfeld 30">
            <a:extLst>
              <a:ext uri="{FF2B5EF4-FFF2-40B4-BE49-F238E27FC236}">
                <a16:creationId xmlns:a16="http://schemas.microsoft.com/office/drawing/2014/main" id="{D3F79908-02A6-53B5-89A8-D65B45D21362}"/>
              </a:ext>
            </a:extLst>
          </p:cNvPr>
          <p:cNvSpPr txBox="1"/>
          <p:nvPr userDrawn="1"/>
        </p:nvSpPr>
        <p:spPr>
          <a:xfrm>
            <a:off x="8978642" y="393055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4</a:t>
            </a:r>
            <a:endParaRPr lang="de-DE" sz="4000" b="1" i="0" dirty="0">
              <a:latin typeface="Amatic SC" pitchFamily="2" charset="-79"/>
              <a:cs typeface="Amatic SC" pitchFamily="2" charset="-79"/>
            </a:endParaRPr>
          </a:p>
        </p:txBody>
      </p:sp>
      <p:sp>
        <p:nvSpPr>
          <p:cNvPr id="32" name="Inhaltsplatzhalter 2">
            <a:extLst>
              <a:ext uri="{FF2B5EF4-FFF2-40B4-BE49-F238E27FC236}">
                <a16:creationId xmlns:a16="http://schemas.microsoft.com/office/drawing/2014/main" id="{4393B685-D098-6A4D-F6C6-8EC67FAF68D5}"/>
              </a:ext>
            </a:extLst>
          </p:cNvPr>
          <p:cNvSpPr>
            <a:spLocks noGrp="1"/>
          </p:cNvSpPr>
          <p:nvPr userDrawn="1">
            <p:ph idx="15" hasCustomPrompt="1"/>
          </p:nvPr>
        </p:nvSpPr>
        <p:spPr>
          <a:xfrm>
            <a:off x="6710892"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 name="Footer Placeholder 4">
            <a:extLst>
              <a:ext uri="{FF2B5EF4-FFF2-40B4-BE49-F238E27FC236}">
                <a16:creationId xmlns:a16="http://schemas.microsoft.com/office/drawing/2014/main" id="{CA3A6640-D7B8-3517-37FE-EBD425C0D8B5}"/>
              </a:ext>
            </a:extLst>
          </p:cNvPr>
          <p:cNvSpPr>
            <a:spLocks noGrp="1"/>
          </p:cNvSpPr>
          <p:nvPr userDrawn="1">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C0D48080-CCD6-16CA-0921-AA6D51B82F48}"/>
              </a:ext>
            </a:extLst>
          </p:cNvPr>
          <p:cNvSpPr>
            <a:spLocks noGrp="1"/>
          </p:cNvSpPr>
          <p:nvPr userDrawn="1">
            <p:ph type="title" hasCustomPrompt="1"/>
          </p:nvPr>
        </p:nvSpPr>
        <p:spPr>
          <a:xfrm>
            <a:off x="753107" y="287380"/>
            <a:ext cx="10515600" cy="1325563"/>
          </a:xfrm>
        </p:spPr>
        <p:txBody>
          <a:bodyPr/>
          <a:lstStyle/>
          <a:p>
            <a:r>
              <a:rPr lang="de-DE" dirty="0"/>
              <a:t>Titel Links</a:t>
            </a:r>
          </a:p>
        </p:txBody>
      </p:sp>
    </p:spTree>
    <p:extLst>
      <p:ext uri="{BB962C8B-B14F-4D97-AF65-F5344CB8AC3E}">
        <p14:creationId xmlns:p14="http://schemas.microsoft.com/office/powerpoint/2010/main" val="38582033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pic>
        <p:nvPicPr>
          <p:cNvPr id="24" name="Grafik 23">
            <a:extLst>
              <a:ext uri="{FF2B5EF4-FFF2-40B4-BE49-F238E27FC236}">
                <a16:creationId xmlns:a16="http://schemas.microsoft.com/office/drawing/2014/main" id="{E6C37BBB-3CDD-D13E-B0A6-244FB2396786}"/>
              </a:ext>
            </a:extLst>
          </p:cNvPr>
          <p:cNvPicPr>
            <a:picLocks noChangeAspect="1"/>
          </p:cNvPicPr>
          <p:nvPr userDrawn="1"/>
        </p:nvPicPr>
        <p:blipFill>
          <a:blip r:embed="rId2"/>
          <a:stretch>
            <a:fillRect/>
          </a:stretch>
        </p:blipFill>
        <p:spPr>
          <a:xfrm>
            <a:off x="3710320" y="221562"/>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7"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3" name="Inhaltsplatzhalter 2">
            <a:extLst>
              <a:ext uri="{FF2B5EF4-FFF2-40B4-BE49-F238E27FC236}">
                <a16:creationId xmlns:a16="http://schemas.microsoft.com/office/drawing/2014/main" id="{D14A4CAC-F15F-2D9E-3DBD-22DFE686A7E8}"/>
              </a:ext>
            </a:extLst>
          </p:cNvPr>
          <p:cNvSpPr>
            <a:spLocks noGrp="1"/>
          </p:cNvSpPr>
          <p:nvPr>
            <p:ph idx="13" hasCustomPrompt="1"/>
          </p:nvPr>
        </p:nvSpPr>
        <p:spPr>
          <a:xfrm>
            <a:off x="6710892"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6" name="Inhaltsplatzhalter 2">
            <a:extLst>
              <a:ext uri="{FF2B5EF4-FFF2-40B4-BE49-F238E27FC236}">
                <a16:creationId xmlns:a16="http://schemas.microsoft.com/office/drawing/2014/main" id="{588E2531-B13C-A23E-E374-E0CE9250A1A7}"/>
              </a:ext>
            </a:extLst>
          </p:cNvPr>
          <p:cNvSpPr>
            <a:spLocks noGrp="1"/>
          </p:cNvSpPr>
          <p:nvPr>
            <p:ph idx="14" hasCustomPrompt="1"/>
          </p:nvPr>
        </p:nvSpPr>
        <p:spPr>
          <a:xfrm>
            <a:off x="753107"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32" name="Inhaltsplatzhalter 2">
            <a:extLst>
              <a:ext uri="{FF2B5EF4-FFF2-40B4-BE49-F238E27FC236}">
                <a16:creationId xmlns:a16="http://schemas.microsoft.com/office/drawing/2014/main" id="{4393B685-D098-6A4D-F6C6-8EC67FAF68D5}"/>
              </a:ext>
            </a:extLst>
          </p:cNvPr>
          <p:cNvSpPr>
            <a:spLocks noGrp="1"/>
          </p:cNvSpPr>
          <p:nvPr>
            <p:ph idx="15" hasCustomPrompt="1"/>
          </p:nvPr>
        </p:nvSpPr>
        <p:spPr>
          <a:xfrm>
            <a:off x="6710892"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 name="Footer Placeholder 4">
            <a:extLst>
              <a:ext uri="{FF2B5EF4-FFF2-40B4-BE49-F238E27FC236}">
                <a16:creationId xmlns:a16="http://schemas.microsoft.com/office/drawing/2014/main" id="{CA3A6640-D7B8-3517-37FE-EBD425C0D8B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C0D48080-CCD6-16CA-0921-AA6D51B82F48}"/>
              </a:ext>
            </a:extLst>
          </p:cNvPr>
          <p:cNvSpPr>
            <a:spLocks noGrp="1"/>
          </p:cNvSpPr>
          <p:nvPr>
            <p:ph type="title" hasCustomPrompt="1"/>
          </p:nvPr>
        </p:nvSpPr>
        <p:spPr>
          <a:xfrm>
            <a:off x="4102938" y="285383"/>
            <a:ext cx="10515600" cy="1325563"/>
          </a:xfrm>
        </p:spPr>
        <p:txBody>
          <a:bodyPr/>
          <a:lstStyle/>
          <a:p>
            <a:r>
              <a:rPr lang="de-DE" dirty="0"/>
              <a:t>Titel rechts</a:t>
            </a:r>
          </a:p>
        </p:txBody>
      </p:sp>
      <p:pic>
        <p:nvPicPr>
          <p:cNvPr id="10" name="Grafik 9" descr="Ein Pinselstrich">
            <a:extLst>
              <a:ext uri="{FF2B5EF4-FFF2-40B4-BE49-F238E27FC236}">
                <a16:creationId xmlns:a16="http://schemas.microsoft.com/office/drawing/2014/main" id="{967FC399-2FE4-0417-0819-2D938C49C82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8633762" y="2980343"/>
            <a:ext cx="992443" cy="2532123"/>
          </a:xfrm>
          <a:prstGeom prst="rect">
            <a:avLst/>
          </a:prstGeom>
        </p:spPr>
      </p:pic>
      <p:pic>
        <p:nvPicPr>
          <p:cNvPr id="17" name="Grafik 16" descr="Ein Pinselstrich">
            <a:extLst>
              <a:ext uri="{FF2B5EF4-FFF2-40B4-BE49-F238E27FC236}">
                <a16:creationId xmlns:a16="http://schemas.microsoft.com/office/drawing/2014/main" id="{55A9019D-AA1A-006E-75C4-6D2C9CC795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2675977" y="3108349"/>
            <a:ext cx="992443" cy="2532123"/>
          </a:xfrm>
          <a:prstGeom prst="rect">
            <a:avLst/>
          </a:prstGeom>
        </p:spPr>
      </p:pic>
      <p:pic>
        <p:nvPicPr>
          <p:cNvPr id="18" name="Grafik 17" descr="Ein Pinselstrich">
            <a:extLst>
              <a:ext uri="{FF2B5EF4-FFF2-40B4-BE49-F238E27FC236}">
                <a16:creationId xmlns:a16="http://schemas.microsoft.com/office/drawing/2014/main" id="{D03D212C-4A8C-CC28-EBF5-6C1605D7978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8633763" y="816723"/>
            <a:ext cx="992443" cy="2532123"/>
          </a:xfrm>
          <a:prstGeom prst="rect">
            <a:avLst/>
          </a:prstGeom>
        </p:spPr>
      </p:pic>
      <p:pic>
        <p:nvPicPr>
          <p:cNvPr id="19" name="Grafik 18" descr="Ein Pinselstrich">
            <a:extLst>
              <a:ext uri="{FF2B5EF4-FFF2-40B4-BE49-F238E27FC236}">
                <a16:creationId xmlns:a16="http://schemas.microsoft.com/office/drawing/2014/main" id="{1F8BFC27-A9F9-CD25-2CFD-E6A55FB59038}"/>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16200000">
            <a:off x="2675978" y="944729"/>
            <a:ext cx="992443" cy="2532123"/>
          </a:xfrm>
          <a:prstGeom prst="rect">
            <a:avLst/>
          </a:prstGeom>
        </p:spPr>
      </p:pic>
      <p:sp>
        <p:nvSpPr>
          <p:cNvPr id="20" name="Textfeld 19">
            <a:extLst>
              <a:ext uri="{FF2B5EF4-FFF2-40B4-BE49-F238E27FC236}">
                <a16:creationId xmlns:a16="http://schemas.microsoft.com/office/drawing/2014/main" id="{EE95EFBF-7734-54E7-6BC6-3261938FC349}"/>
              </a:ext>
            </a:extLst>
          </p:cNvPr>
          <p:cNvSpPr txBox="1"/>
          <p:nvPr userDrawn="1"/>
        </p:nvSpPr>
        <p:spPr>
          <a:xfrm>
            <a:off x="3020857" y="185684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sp>
        <p:nvSpPr>
          <p:cNvPr id="21" name="Textfeld 20">
            <a:extLst>
              <a:ext uri="{FF2B5EF4-FFF2-40B4-BE49-F238E27FC236}">
                <a16:creationId xmlns:a16="http://schemas.microsoft.com/office/drawing/2014/main" id="{70E49CB6-A561-0102-F682-3BAFA4AD1DD2}"/>
              </a:ext>
            </a:extLst>
          </p:cNvPr>
          <p:cNvSpPr txBox="1"/>
          <p:nvPr userDrawn="1"/>
        </p:nvSpPr>
        <p:spPr>
          <a:xfrm>
            <a:off x="8978642" y="1799180"/>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sp>
        <p:nvSpPr>
          <p:cNvPr id="22" name="Textfeld 21">
            <a:extLst>
              <a:ext uri="{FF2B5EF4-FFF2-40B4-BE49-F238E27FC236}">
                <a16:creationId xmlns:a16="http://schemas.microsoft.com/office/drawing/2014/main" id="{F30A4E89-9C2B-10F2-C213-C7AF05B01040}"/>
              </a:ext>
            </a:extLst>
          </p:cNvPr>
          <p:cNvSpPr txBox="1"/>
          <p:nvPr userDrawn="1"/>
        </p:nvSpPr>
        <p:spPr>
          <a:xfrm>
            <a:off x="3020857" y="3988226"/>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sp>
        <p:nvSpPr>
          <p:cNvPr id="23" name="Textfeld 22">
            <a:extLst>
              <a:ext uri="{FF2B5EF4-FFF2-40B4-BE49-F238E27FC236}">
                <a16:creationId xmlns:a16="http://schemas.microsoft.com/office/drawing/2014/main" id="{93CA53C6-5D93-A8D4-06C5-3EA5523574E3}"/>
              </a:ext>
            </a:extLst>
          </p:cNvPr>
          <p:cNvSpPr txBox="1"/>
          <p:nvPr userDrawn="1"/>
        </p:nvSpPr>
        <p:spPr>
          <a:xfrm>
            <a:off x="8978642" y="3930558"/>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4</a:t>
            </a:r>
            <a:endParaRPr lang="de-DE" sz="4000" b="1" i="0" dirty="0">
              <a:latin typeface="Amatic SC" pitchFamily="2" charset="-79"/>
              <a:cs typeface="Amatic SC" pitchFamily="2" charset="-79"/>
            </a:endParaRPr>
          </a:p>
        </p:txBody>
      </p:sp>
    </p:spTree>
    <p:extLst>
      <p:ext uri="{BB962C8B-B14F-4D97-AF65-F5344CB8AC3E}">
        <p14:creationId xmlns:p14="http://schemas.microsoft.com/office/powerpoint/2010/main" val="669773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60CF117-6753-550F-130F-480A15615FDA}"/>
              </a:ext>
            </a:extLst>
          </p:cNvPr>
          <p:cNvPicPr>
            <a:picLocks noChangeAspect="1"/>
          </p:cNvPicPr>
          <p:nvPr userDrawn="1"/>
        </p:nvPicPr>
        <p:blipFill>
          <a:blip r:embed="rId2"/>
          <a:stretch>
            <a:fillRect/>
          </a:stretch>
        </p:blipFill>
        <p:spPr>
          <a:xfrm>
            <a:off x="-3529557" y="221562"/>
            <a:ext cx="10536644" cy="1469126"/>
          </a:xfrm>
          <a:prstGeom prst="rect">
            <a:avLst/>
          </a:prstGeom>
        </p:spPr>
      </p:pic>
      <p:sp>
        <p:nvSpPr>
          <p:cNvPr id="2" name="Title 1"/>
          <p:cNvSpPr>
            <a:spLocks noGrp="1"/>
          </p:cNvSpPr>
          <p:nvPr>
            <p:ph type="title" hasCustomPrompt="1"/>
          </p:nvPr>
        </p:nvSpPr>
        <p:spPr>
          <a:xfrm>
            <a:off x="839788" y="365125"/>
            <a:ext cx="10515600" cy="1325563"/>
          </a:xfrm>
        </p:spPr>
        <p:txBody>
          <a:bodyPr/>
          <a:lstStyle>
            <a:lvl1pPr>
              <a:defRPr/>
            </a:lvl1pPr>
          </a:lstStyle>
          <a:p>
            <a:r>
              <a:rPr lang="de-DE" dirty="0"/>
              <a:t>Zweispaltige </a:t>
            </a:r>
            <a:r>
              <a:rPr lang="de-DE" dirty="0" err="1"/>
              <a:t>folie</a:t>
            </a:r>
            <a:endParaRPr lang="en-US" dirty="0"/>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4" name="Content Placeholder 3"/>
          <p:cNvSpPr>
            <a:spLocks noGrp="1"/>
          </p:cNvSpPr>
          <p:nvPr>
            <p:ph sz="half" idx="2" hasCustomPrompt="1"/>
          </p:nvPr>
        </p:nvSpPr>
        <p:spPr>
          <a:xfrm>
            <a:off x="839788" y="2505075"/>
            <a:ext cx="5157787" cy="3684588"/>
          </a:xfrm>
        </p:spPr>
        <p:txBody>
          <a:bodyPr>
            <a:normAutofit/>
          </a:bodyPr>
          <a:lstStyle>
            <a:lvl1pPr>
              <a:defRPr sz="2000"/>
            </a:lvl1pPr>
          </a:lstStyle>
          <a:p>
            <a:pPr lvl="0"/>
            <a:r>
              <a:rPr lang="de-DE" dirty="0"/>
              <a:t>Text</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6" name="Content Placeholder 5"/>
          <p:cNvSpPr>
            <a:spLocks noGrp="1"/>
          </p:cNvSpPr>
          <p:nvPr>
            <p:ph sz="quarter" idx="4" hasCustomPrompt="1"/>
          </p:nvPr>
        </p:nvSpPr>
        <p:spPr>
          <a:xfrm>
            <a:off x="6172200" y="2505075"/>
            <a:ext cx="5183188" cy="3684588"/>
          </a:xfrm>
        </p:spPr>
        <p:txBody>
          <a:bodyPr>
            <a:normAutofit/>
          </a:bodyPr>
          <a:lstStyle>
            <a:lvl1pPr>
              <a:defRPr sz="2000"/>
            </a:lvl1pPr>
          </a:lstStyle>
          <a:p>
            <a:pPr lvl="0"/>
            <a:r>
              <a:rPr lang="de-DE" dirty="0"/>
              <a:t>Text</a:t>
            </a:r>
            <a:endParaRPr lang="en-US" dirty="0"/>
          </a:p>
        </p:txBody>
      </p:sp>
      <p:sp>
        <p:nvSpPr>
          <p:cNvPr id="10" name="Footer Placeholder 4">
            <a:extLst>
              <a:ext uri="{FF2B5EF4-FFF2-40B4-BE49-F238E27FC236}">
                <a16:creationId xmlns:a16="http://schemas.microsoft.com/office/drawing/2014/main" id="{5BC357D2-C1B0-A8A6-5765-5D6445B17668}"/>
              </a:ext>
            </a:extLst>
          </p:cNvPr>
          <p:cNvSpPr>
            <a:spLocks noGrp="1"/>
          </p:cNvSpPr>
          <p:nvPr>
            <p:ph type="ftr" sz="quarter" idx="10"/>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3690183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1_Vergleich">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C8950F55-BB93-F90D-8FA0-279EB94A3EBA}"/>
              </a:ext>
            </a:extLst>
          </p:cNvPr>
          <p:cNvPicPr>
            <a:picLocks noChangeAspect="1"/>
          </p:cNvPicPr>
          <p:nvPr userDrawn="1"/>
        </p:nvPicPr>
        <p:blipFill>
          <a:blip r:embed="rId2"/>
          <a:stretch>
            <a:fillRect/>
          </a:stretch>
        </p:blipFill>
        <p:spPr>
          <a:xfrm>
            <a:off x="4354170" y="221562"/>
            <a:ext cx="10536644" cy="1469126"/>
          </a:xfrm>
          <a:prstGeom prst="rect">
            <a:avLst/>
          </a:prstGeom>
        </p:spPr>
      </p:pic>
      <p:sp>
        <p:nvSpPr>
          <p:cNvPr id="2" name="Title 1"/>
          <p:cNvSpPr>
            <a:spLocks noGrp="1"/>
          </p:cNvSpPr>
          <p:nvPr>
            <p:ph type="title" hasCustomPrompt="1"/>
          </p:nvPr>
        </p:nvSpPr>
        <p:spPr>
          <a:xfrm>
            <a:off x="4954588" y="365125"/>
            <a:ext cx="10515600" cy="1325563"/>
          </a:xfrm>
        </p:spPr>
        <p:txBody>
          <a:bodyPr/>
          <a:lstStyle>
            <a:lvl1pPr>
              <a:defRPr/>
            </a:lvl1pPr>
          </a:lstStyle>
          <a:p>
            <a:r>
              <a:rPr lang="de-DE" dirty="0"/>
              <a:t>Zweispaltige </a:t>
            </a:r>
            <a:r>
              <a:rPr lang="de-DE" dirty="0" err="1"/>
              <a:t>folie</a:t>
            </a:r>
            <a:endParaRPr lang="en-US" dirty="0"/>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4" name="Content Placeholder 3"/>
          <p:cNvSpPr>
            <a:spLocks noGrp="1"/>
          </p:cNvSpPr>
          <p:nvPr>
            <p:ph sz="half" idx="2" hasCustomPrompt="1"/>
          </p:nvPr>
        </p:nvSpPr>
        <p:spPr>
          <a:xfrm>
            <a:off x="839788" y="2505075"/>
            <a:ext cx="5157787" cy="3684588"/>
          </a:xfrm>
        </p:spPr>
        <p:txBody>
          <a:bodyPr>
            <a:normAutofit/>
          </a:bodyPr>
          <a:lstStyle>
            <a:lvl1pPr>
              <a:defRPr sz="2000"/>
            </a:lvl1pPr>
          </a:lstStyle>
          <a:p>
            <a:pPr lvl="0"/>
            <a:r>
              <a:rPr lang="de-DE" dirty="0"/>
              <a:t>Text</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6" name="Content Placeholder 5"/>
          <p:cNvSpPr>
            <a:spLocks noGrp="1"/>
          </p:cNvSpPr>
          <p:nvPr>
            <p:ph sz="quarter" idx="4" hasCustomPrompt="1"/>
          </p:nvPr>
        </p:nvSpPr>
        <p:spPr>
          <a:xfrm>
            <a:off x="6172200" y="2505075"/>
            <a:ext cx="5183188" cy="3684588"/>
          </a:xfrm>
        </p:spPr>
        <p:txBody>
          <a:bodyPr>
            <a:normAutofit/>
          </a:bodyPr>
          <a:lstStyle>
            <a:lvl1pPr>
              <a:defRPr sz="2000"/>
            </a:lvl1pPr>
          </a:lstStyle>
          <a:p>
            <a:pPr lvl="0"/>
            <a:r>
              <a:rPr lang="de-DE" dirty="0"/>
              <a:t>Text</a:t>
            </a:r>
            <a:endParaRPr lang="en-US" dirty="0"/>
          </a:p>
        </p:txBody>
      </p:sp>
      <p:sp>
        <p:nvSpPr>
          <p:cNvPr id="10" name="Footer Placeholder 4">
            <a:extLst>
              <a:ext uri="{FF2B5EF4-FFF2-40B4-BE49-F238E27FC236}">
                <a16:creationId xmlns:a16="http://schemas.microsoft.com/office/drawing/2014/main" id="{5BC357D2-C1B0-A8A6-5765-5D6445B17668}"/>
              </a:ext>
            </a:extLst>
          </p:cNvPr>
          <p:cNvSpPr>
            <a:spLocks noGrp="1"/>
          </p:cNvSpPr>
          <p:nvPr>
            <p:ph type="ftr" sz="quarter" idx="10"/>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8043934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F7F84E46-0084-08F6-3E9C-A40270320BC0}"/>
              </a:ext>
            </a:extLst>
          </p:cNvPr>
          <p:cNvPicPr>
            <a:picLocks noChangeAspect="1"/>
          </p:cNvPicPr>
          <p:nvPr userDrawn="1"/>
        </p:nvPicPr>
        <p:blipFill>
          <a:blip r:embed="rId2"/>
          <a:stretch>
            <a:fillRect/>
          </a:stretch>
        </p:blipFill>
        <p:spPr>
          <a:xfrm>
            <a:off x="-5764619" y="221562"/>
            <a:ext cx="10536644" cy="1469126"/>
          </a:xfrm>
          <a:prstGeom prst="rect">
            <a:avLst/>
          </a:prstGeom>
        </p:spPr>
      </p:pic>
      <p:sp>
        <p:nvSpPr>
          <p:cNvPr id="2" name="Title 1"/>
          <p:cNvSpPr>
            <a:spLocks noGrp="1"/>
          </p:cNvSpPr>
          <p:nvPr>
            <p:ph type="title" hasCustomPrompt="1"/>
          </p:nvPr>
        </p:nvSpPr>
        <p:spPr>
          <a:xfrm>
            <a:off x="798789" y="457200"/>
            <a:ext cx="3932237" cy="966651"/>
          </a:xfrm>
        </p:spPr>
        <p:txBody>
          <a:bodyPr anchor="b"/>
          <a:lstStyle>
            <a:lvl1pPr>
              <a:defRPr sz="3200"/>
            </a:lvl1pPr>
          </a:lstStyle>
          <a:p>
            <a:r>
              <a:rPr lang="de-DE" dirty="0"/>
              <a:t>Folie mit Bild</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Text</a:t>
            </a:r>
          </a:p>
        </p:txBody>
      </p:sp>
      <p:pic>
        <p:nvPicPr>
          <p:cNvPr id="8" name="Grafik 7">
            <a:extLst>
              <a:ext uri="{FF2B5EF4-FFF2-40B4-BE49-F238E27FC236}">
                <a16:creationId xmlns:a16="http://schemas.microsoft.com/office/drawing/2014/main" id="{8CF79ED4-FF54-BCDD-A4AE-6466EA3CC234}"/>
              </a:ext>
            </a:extLst>
          </p:cNvPr>
          <p:cNvPicPr>
            <a:picLocks noChangeAspect="1"/>
          </p:cNvPicPr>
          <p:nvPr userDrawn="1"/>
        </p:nvPicPr>
        <p:blipFill>
          <a:blip r:embed="rId2"/>
          <a:stretch>
            <a:fillRect/>
          </a:stretch>
        </p:blipFill>
        <p:spPr>
          <a:xfrm>
            <a:off x="6776528" y="5126487"/>
            <a:ext cx="10536644" cy="1469126"/>
          </a:xfrm>
          <a:prstGeom prst="rect">
            <a:avLst/>
          </a:prstGeom>
        </p:spPr>
      </p:pic>
    </p:spTree>
    <p:extLst>
      <p:ext uri="{BB962C8B-B14F-4D97-AF65-F5344CB8AC3E}">
        <p14:creationId xmlns:p14="http://schemas.microsoft.com/office/powerpoint/2010/main" val="209878528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D15554F7-E5C7-CABD-B023-8271349E88C7}"/>
              </a:ext>
            </a:extLst>
          </p:cNvPr>
          <p:cNvPicPr>
            <a:picLocks noChangeAspect="1"/>
          </p:cNvPicPr>
          <p:nvPr userDrawn="1"/>
        </p:nvPicPr>
        <p:blipFill>
          <a:blip r:embed="rId2"/>
          <a:stretch>
            <a:fillRect/>
          </a:stretch>
        </p:blipFill>
        <p:spPr>
          <a:xfrm>
            <a:off x="-514687" y="221562"/>
            <a:ext cx="10536644" cy="1469126"/>
          </a:xfrm>
          <a:prstGeom prst="rect">
            <a:avLst/>
          </a:prstGeom>
        </p:spPr>
      </p:pic>
      <p:sp>
        <p:nvSpPr>
          <p:cNvPr id="8" name="Inhaltsplatzhalter 2">
            <a:extLst>
              <a:ext uri="{FF2B5EF4-FFF2-40B4-BE49-F238E27FC236}">
                <a16:creationId xmlns:a16="http://schemas.microsoft.com/office/drawing/2014/main" id="{5A5D60D6-5E6A-93EE-C56A-851A13713049}"/>
              </a:ext>
            </a:extLst>
          </p:cNvPr>
          <p:cNvSpPr>
            <a:spLocks noGrp="1"/>
          </p:cNvSpPr>
          <p:nvPr>
            <p:ph idx="1" hasCustomPrompt="1"/>
          </p:nvPr>
        </p:nvSpPr>
        <p:spPr>
          <a:xfrm>
            <a:off x="448305" y="1795554"/>
            <a:ext cx="4838187" cy="387101"/>
          </a:xfrm>
        </p:spPr>
        <p:txBody>
          <a:bodyPr>
            <a:noAutofit/>
          </a:bodyPr>
          <a:lstStyle>
            <a:lvl1pPr marL="0" indent="0">
              <a:lnSpc>
                <a:spcPct val="110000"/>
              </a:lnSpc>
              <a:spcBef>
                <a:spcPts val="1400"/>
              </a:spcBef>
              <a:buNone/>
              <a:defRPr sz="3000" b="1" i="0">
                <a:solidFill>
                  <a:srgbClr val="C5BADC"/>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Kurzbeschreibung</a:t>
            </a:r>
          </a:p>
        </p:txBody>
      </p:sp>
      <p:sp>
        <p:nvSpPr>
          <p:cNvPr id="12" name="Inhaltsplatzhalter 2">
            <a:extLst>
              <a:ext uri="{FF2B5EF4-FFF2-40B4-BE49-F238E27FC236}">
                <a16:creationId xmlns:a16="http://schemas.microsoft.com/office/drawing/2014/main" id="{93BB2AA8-65C2-0AB8-8DF3-C058887CC580}"/>
              </a:ext>
            </a:extLst>
          </p:cNvPr>
          <p:cNvSpPr>
            <a:spLocks noGrp="1"/>
          </p:cNvSpPr>
          <p:nvPr>
            <p:ph idx="16" hasCustomPrompt="1"/>
          </p:nvPr>
        </p:nvSpPr>
        <p:spPr>
          <a:xfrm>
            <a:off x="448305" y="2257737"/>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16" name="Inhaltsplatzhalter 2">
            <a:extLst>
              <a:ext uri="{FF2B5EF4-FFF2-40B4-BE49-F238E27FC236}">
                <a16:creationId xmlns:a16="http://schemas.microsoft.com/office/drawing/2014/main" id="{516FE086-6D39-D777-CDFB-0E2B34ABA670}"/>
              </a:ext>
            </a:extLst>
          </p:cNvPr>
          <p:cNvSpPr>
            <a:spLocks noGrp="1"/>
          </p:cNvSpPr>
          <p:nvPr>
            <p:ph idx="17" hasCustomPrompt="1"/>
          </p:nvPr>
        </p:nvSpPr>
        <p:spPr>
          <a:xfrm>
            <a:off x="6096000" y="1795554"/>
            <a:ext cx="4838187" cy="387101"/>
          </a:xfrm>
        </p:spPr>
        <p:txBody>
          <a:bodyPr>
            <a:noAutofit/>
          </a:bodyPr>
          <a:lstStyle>
            <a:lvl1pPr marL="0" indent="0">
              <a:lnSpc>
                <a:spcPct val="110000"/>
              </a:lnSpc>
              <a:spcBef>
                <a:spcPts val="1400"/>
              </a:spcBef>
              <a:buNone/>
              <a:defRPr sz="3000" b="1" i="0">
                <a:solidFill>
                  <a:srgbClr val="C5BADC"/>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Format</a:t>
            </a:r>
          </a:p>
        </p:txBody>
      </p:sp>
      <p:sp>
        <p:nvSpPr>
          <p:cNvPr id="17" name="Inhaltsplatzhalter 2">
            <a:extLst>
              <a:ext uri="{FF2B5EF4-FFF2-40B4-BE49-F238E27FC236}">
                <a16:creationId xmlns:a16="http://schemas.microsoft.com/office/drawing/2014/main" id="{5EDDEEC7-3AB9-DB6C-3955-4C9B56284740}"/>
              </a:ext>
            </a:extLst>
          </p:cNvPr>
          <p:cNvSpPr>
            <a:spLocks noGrp="1"/>
          </p:cNvSpPr>
          <p:nvPr>
            <p:ph idx="18" hasCustomPrompt="1"/>
          </p:nvPr>
        </p:nvSpPr>
        <p:spPr>
          <a:xfrm>
            <a:off x="6096000" y="2257737"/>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18" name="Inhaltsplatzhalter 2">
            <a:extLst>
              <a:ext uri="{FF2B5EF4-FFF2-40B4-BE49-F238E27FC236}">
                <a16:creationId xmlns:a16="http://schemas.microsoft.com/office/drawing/2014/main" id="{74276CF2-BC34-2BF3-71C9-CF7560EB9537}"/>
              </a:ext>
            </a:extLst>
          </p:cNvPr>
          <p:cNvSpPr>
            <a:spLocks noGrp="1"/>
          </p:cNvSpPr>
          <p:nvPr>
            <p:ph idx="19" hasCustomPrompt="1"/>
          </p:nvPr>
        </p:nvSpPr>
        <p:spPr>
          <a:xfrm>
            <a:off x="448305" y="3784775"/>
            <a:ext cx="4838187" cy="387101"/>
          </a:xfrm>
        </p:spPr>
        <p:txBody>
          <a:bodyPr>
            <a:noAutofit/>
          </a:bodyPr>
          <a:lstStyle>
            <a:lvl1pPr marL="0" indent="0">
              <a:lnSpc>
                <a:spcPct val="110000"/>
              </a:lnSpc>
              <a:spcBef>
                <a:spcPts val="1400"/>
              </a:spcBef>
              <a:buNone/>
              <a:defRPr sz="3000" b="1" i="0">
                <a:solidFill>
                  <a:srgbClr val="C5BADC"/>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Inhalte &amp;verfügbare </a:t>
            </a:r>
            <a:r>
              <a:rPr lang="de-DE" dirty="0" err="1"/>
              <a:t>tools</a:t>
            </a:r>
            <a:r>
              <a:rPr lang="de-DE" dirty="0"/>
              <a:t> &amp; </a:t>
            </a:r>
            <a:r>
              <a:rPr lang="de-DE" dirty="0" err="1"/>
              <a:t>materialien</a:t>
            </a:r>
            <a:endParaRPr lang="de-DE" dirty="0"/>
          </a:p>
        </p:txBody>
      </p:sp>
      <p:sp>
        <p:nvSpPr>
          <p:cNvPr id="19" name="Inhaltsplatzhalter 2">
            <a:extLst>
              <a:ext uri="{FF2B5EF4-FFF2-40B4-BE49-F238E27FC236}">
                <a16:creationId xmlns:a16="http://schemas.microsoft.com/office/drawing/2014/main" id="{5B86A258-056A-67DA-5E15-6C988E710667}"/>
              </a:ext>
            </a:extLst>
          </p:cNvPr>
          <p:cNvSpPr>
            <a:spLocks noGrp="1"/>
          </p:cNvSpPr>
          <p:nvPr>
            <p:ph idx="20" hasCustomPrompt="1"/>
          </p:nvPr>
        </p:nvSpPr>
        <p:spPr>
          <a:xfrm>
            <a:off x="448305" y="4246958"/>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sp>
        <p:nvSpPr>
          <p:cNvPr id="20" name="Inhaltsplatzhalter 2">
            <a:extLst>
              <a:ext uri="{FF2B5EF4-FFF2-40B4-BE49-F238E27FC236}">
                <a16:creationId xmlns:a16="http://schemas.microsoft.com/office/drawing/2014/main" id="{31DEE8E4-1AF0-B768-5220-E6122FA79DC2}"/>
              </a:ext>
            </a:extLst>
          </p:cNvPr>
          <p:cNvSpPr>
            <a:spLocks noGrp="1"/>
          </p:cNvSpPr>
          <p:nvPr>
            <p:ph idx="21" hasCustomPrompt="1"/>
          </p:nvPr>
        </p:nvSpPr>
        <p:spPr>
          <a:xfrm>
            <a:off x="6096000" y="3784775"/>
            <a:ext cx="4838187" cy="387101"/>
          </a:xfrm>
        </p:spPr>
        <p:txBody>
          <a:bodyPr>
            <a:noAutofit/>
          </a:bodyPr>
          <a:lstStyle>
            <a:lvl1pPr marL="0" indent="0">
              <a:lnSpc>
                <a:spcPct val="110000"/>
              </a:lnSpc>
              <a:spcBef>
                <a:spcPts val="1400"/>
              </a:spcBef>
              <a:buNone/>
              <a:defRPr sz="3000" b="1" i="0">
                <a:solidFill>
                  <a:srgbClr val="C5BADC"/>
                </a:solidFill>
                <a:latin typeface="Amatic SC" pitchFamily="2" charset="-79"/>
                <a:cs typeface="Amatic SC" pitchFamily="2" charset="-79"/>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err="1"/>
              <a:t>Anbieter:in</a:t>
            </a:r>
            <a:r>
              <a:rPr lang="de-DE" dirty="0"/>
              <a:t> &amp; Hinweis zu </a:t>
            </a:r>
            <a:r>
              <a:rPr lang="de-DE" dirty="0" err="1"/>
              <a:t>infos</a:t>
            </a:r>
            <a:r>
              <a:rPr lang="de-DE" dirty="0"/>
              <a:t> (link)</a:t>
            </a:r>
          </a:p>
        </p:txBody>
      </p:sp>
      <p:sp>
        <p:nvSpPr>
          <p:cNvPr id="21" name="Inhaltsplatzhalter 2">
            <a:extLst>
              <a:ext uri="{FF2B5EF4-FFF2-40B4-BE49-F238E27FC236}">
                <a16:creationId xmlns:a16="http://schemas.microsoft.com/office/drawing/2014/main" id="{CDD63012-F5CC-0B5B-FB42-643D7AF183BA}"/>
              </a:ext>
            </a:extLst>
          </p:cNvPr>
          <p:cNvSpPr>
            <a:spLocks noGrp="1"/>
          </p:cNvSpPr>
          <p:nvPr>
            <p:ph idx="22" hasCustomPrompt="1"/>
          </p:nvPr>
        </p:nvSpPr>
        <p:spPr>
          <a:xfrm>
            <a:off x="6096000" y="4246958"/>
            <a:ext cx="4838187" cy="1336623"/>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Beschreibung</a:t>
            </a:r>
          </a:p>
        </p:txBody>
      </p:sp>
      <p:graphicFrame>
        <p:nvGraphicFramePr>
          <p:cNvPr id="23" name="Tabelle 25">
            <a:extLst>
              <a:ext uri="{FF2B5EF4-FFF2-40B4-BE49-F238E27FC236}">
                <a16:creationId xmlns:a16="http://schemas.microsoft.com/office/drawing/2014/main" id="{09F76E85-194D-55E0-2AD2-61FC170BFC82}"/>
              </a:ext>
            </a:extLst>
          </p:cNvPr>
          <p:cNvGraphicFramePr>
            <a:graphicFrameLocks noGrp="1"/>
          </p:cNvGraphicFramePr>
          <p:nvPr userDrawn="1">
            <p:extLst>
              <p:ext uri="{D42A27DB-BD31-4B8C-83A1-F6EECF244321}">
                <p14:modId xmlns:p14="http://schemas.microsoft.com/office/powerpoint/2010/main" val="1139220433"/>
              </p:ext>
            </p:extLst>
          </p:nvPr>
        </p:nvGraphicFramePr>
        <p:xfrm>
          <a:off x="0" y="5769054"/>
          <a:ext cx="12192000" cy="1098885"/>
        </p:xfrm>
        <a:graphic>
          <a:graphicData uri="http://schemas.openxmlformats.org/drawingml/2006/table">
            <a:tbl>
              <a:tblPr firstRow="1" bandRow="1">
                <a:solidFill>
                  <a:srgbClr val="FFFFFF">
                    <a:alpha val="50196"/>
                  </a:srgbClr>
                </a:solidFill>
                <a:tableStyleId>{5C22544A-7EE6-4342-B048-85BDC9FD1C3A}</a:tableStyleId>
              </a:tblPr>
              <a:tblGrid>
                <a:gridCol w="3482788">
                  <a:extLst>
                    <a:ext uri="{9D8B030D-6E8A-4147-A177-3AD203B41FA5}">
                      <a16:colId xmlns:a16="http://schemas.microsoft.com/office/drawing/2014/main" val="1466627642"/>
                    </a:ext>
                  </a:extLst>
                </a:gridCol>
                <a:gridCol w="4114800">
                  <a:extLst>
                    <a:ext uri="{9D8B030D-6E8A-4147-A177-3AD203B41FA5}">
                      <a16:colId xmlns:a16="http://schemas.microsoft.com/office/drawing/2014/main" val="2698047558"/>
                    </a:ext>
                  </a:extLst>
                </a:gridCol>
                <a:gridCol w="2339788">
                  <a:extLst>
                    <a:ext uri="{9D8B030D-6E8A-4147-A177-3AD203B41FA5}">
                      <a16:colId xmlns:a16="http://schemas.microsoft.com/office/drawing/2014/main" val="2139270323"/>
                    </a:ext>
                  </a:extLst>
                </a:gridCol>
                <a:gridCol w="2254624">
                  <a:extLst>
                    <a:ext uri="{9D8B030D-6E8A-4147-A177-3AD203B41FA5}">
                      <a16:colId xmlns:a16="http://schemas.microsoft.com/office/drawing/2014/main" val="1526944472"/>
                    </a:ext>
                  </a:extLst>
                </a:gridCol>
              </a:tblGrid>
              <a:tr h="439888">
                <a:tc>
                  <a:txBody>
                    <a:bodyPr/>
                    <a:lstStyle/>
                    <a:p>
                      <a:pPr algn="ctr"/>
                      <a:r>
                        <a:rPr lang="de-DE" sz="2000" b="1" i="0" dirty="0">
                          <a:solidFill>
                            <a:schemeClr val="tx1">
                              <a:lumMod val="85000"/>
                              <a:lumOff val="15000"/>
                            </a:schemeClr>
                          </a:solidFill>
                          <a:latin typeface="Amatic SC" pitchFamily="2" charset="-79"/>
                          <a:cs typeface="Amatic SC" pitchFamily="2" charset="-79"/>
                        </a:rPr>
                        <a:t>ZIELGRUPPE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THEMEN ZIELE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ANWENDER:IN</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solidFill>
                  </a:tcPr>
                </a:tc>
                <a:tc>
                  <a:txBody>
                    <a:bodyPr/>
                    <a:lstStyle/>
                    <a:p>
                      <a:pPr algn="ctr"/>
                      <a:r>
                        <a:rPr lang="de-DE" sz="2000" b="1" i="0" dirty="0">
                          <a:solidFill>
                            <a:schemeClr val="tx1">
                              <a:lumMod val="85000"/>
                              <a:lumOff val="15000"/>
                            </a:schemeClr>
                          </a:solidFill>
                          <a:latin typeface="Amatic SC" pitchFamily="2" charset="-79"/>
                          <a:cs typeface="Amatic SC" pitchFamily="2" charset="-79"/>
                        </a:rPr>
                        <a:t>SETTING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solidFill>
                  </a:tcPr>
                </a:tc>
                <a:extLst>
                  <a:ext uri="{0D108BD9-81ED-4DB2-BD59-A6C34878D82A}">
                    <a16:rowId xmlns:a16="http://schemas.microsoft.com/office/drawing/2014/main" val="1523471891"/>
                  </a:ext>
                </a:extLst>
              </a:tr>
              <a:tr h="658997">
                <a:tc>
                  <a:txBody>
                    <a:bodyPr/>
                    <a:lstStyle/>
                    <a:p>
                      <a:pPr algn="ctr"/>
                      <a:endParaRPr lang="de-DE" sz="1200" b="0" i="0" dirty="0">
                        <a:solidFill>
                          <a:srgbClr val="84CCD6"/>
                        </a:solidFill>
                        <a:latin typeface="Avenir Light" panose="020B0402020203020204" pitchFamily="34" charset="77"/>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alpha val="5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200" b="0" i="0" dirty="0">
                        <a:latin typeface="Avenir Light" panose="020B0402020203020204" pitchFamily="34" charset="77"/>
                        <a:ea typeface="Calibri" panose="020F0502020204030204" pitchFamily="34" charset="0"/>
                        <a:cs typeface="Times New Roman" panose="02020603050405020304" pitchFamily="18" charset="0"/>
                        <a:sym typeface="Wingdings" panose="05000000000000000000" pitchFamily="2" charset="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alpha val="50196"/>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de-AT" sz="1200" b="0" i="0" dirty="0">
                        <a:solidFill>
                          <a:schemeClr val="tx1">
                            <a:lumMod val="85000"/>
                            <a:lumOff val="15000"/>
                          </a:schemeClr>
                        </a:solidFill>
                        <a:latin typeface="Avenir Light" panose="020B0402020203020204" pitchFamily="34" charset="77"/>
                        <a:ea typeface="Calibri" panose="020F0502020204030204" pitchFamily="34" charset="0"/>
                        <a:cs typeface="Times New Roman" panose="02020603050405020304" pitchFamily="18" charset="0"/>
                        <a:sym typeface="Wingdings" panose="05000000000000000000" pitchFamily="2" charset="2"/>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alpha val="50196"/>
                      </a:srgbClr>
                    </a:solidFill>
                  </a:tcPr>
                </a:tc>
                <a:tc>
                  <a:txBody>
                    <a:bodyPr/>
                    <a:lstStyle/>
                    <a:p>
                      <a:pPr algn="ctr"/>
                      <a:endParaRPr lang="de-DE" sz="1200" b="0" i="0" dirty="0">
                        <a:solidFill>
                          <a:schemeClr val="tx1">
                            <a:lumMod val="85000"/>
                            <a:lumOff val="15000"/>
                          </a:schemeClr>
                        </a:solidFill>
                        <a:latin typeface="Avenir Light" panose="020B0402020203020204" pitchFamily="34" charset="77"/>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5BADC">
                        <a:alpha val="50196"/>
                      </a:srgbClr>
                    </a:solidFill>
                  </a:tcPr>
                </a:tc>
                <a:extLst>
                  <a:ext uri="{0D108BD9-81ED-4DB2-BD59-A6C34878D82A}">
                    <a16:rowId xmlns:a16="http://schemas.microsoft.com/office/drawing/2014/main" val="1061916273"/>
                  </a:ext>
                </a:extLst>
              </a:tr>
            </a:tbl>
          </a:graphicData>
        </a:graphic>
      </p:graphicFrame>
      <p:sp>
        <p:nvSpPr>
          <p:cNvPr id="5" name="Textplatzhalter 3">
            <a:extLst>
              <a:ext uri="{FF2B5EF4-FFF2-40B4-BE49-F238E27FC236}">
                <a16:creationId xmlns:a16="http://schemas.microsoft.com/office/drawing/2014/main" id="{63267AF4-15C9-785F-8E7F-880ED39F21B2}"/>
              </a:ext>
            </a:extLst>
          </p:cNvPr>
          <p:cNvSpPr>
            <a:spLocks noGrp="1"/>
          </p:cNvSpPr>
          <p:nvPr>
            <p:ph type="body" sz="quarter" idx="23" hasCustomPrompt="1"/>
          </p:nvPr>
        </p:nvSpPr>
        <p:spPr>
          <a:xfrm>
            <a:off x="159026" y="6288753"/>
            <a:ext cx="3150704"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9" name="Textplatzhalter 3">
            <a:extLst>
              <a:ext uri="{FF2B5EF4-FFF2-40B4-BE49-F238E27FC236}">
                <a16:creationId xmlns:a16="http://schemas.microsoft.com/office/drawing/2014/main" id="{CD55E60A-B5B3-B843-778B-F179EBDEC269}"/>
              </a:ext>
            </a:extLst>
          </p:cNvPr>
          <p:cNvSpPr>
            <a:spLocks noGrp="1"/>
          </p:cNvSpPr>
          <p:nvPr>
            <p:ph type="body" sz="quarter" idx="24" hasCustomPrompt="1"/>
          </p:nvPr>
        </p:nvSpPr>
        <p:spPr>
          <a:xfrm>
            <a:off x="3611217" y="6293330"/>
            <a:ext cx="3853069"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0" name="Textplatzhalter 3">
            <a:extLst>
              <a:ext uri="{FF2B5EF4-FFF2-40B4-BE49-F238E27FC236}">
                <a16:creationId xmlns:a16="http://schemas.microsoft.com/office/drawing/2014/main" id="{D14C9ED7-E3C0-B845-B844-A20050B91F8B}"/>
              </a:ext>
            </a:extLst>
          </p:cNvPr>
          <p:cNvSpPr>
            <a:spLocks noGrp="1"/>
          </p:cNvSpPr>
          <p:nvPr>
            <p:ph type="body" sz="quarter" idx="25" hasCustomPrompt="1"/>
          </p:nvPr>
        </p:nvSpPr>
        <p:spPr>
          <a:xfrm>
            <a:off x="7679635" y="6293852"/>
            <a:ext cx="2170043"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1" name="Textplatzhalter 3">
            <a:extLst>
              <a:ext uri="{FF2B5EF4-FFF2-40B4-BE49-F238E27FC236}">
                <a16:creationId xmlns:a16="http://schemas.microsoft.com/office/drawing/2014/main" id="{0B37AAA4-DFA3-443D-D274-EB0D47EE628C}"/>
              </a:ext>
            </a:extLst>
          </p:cNvPr>
          <p:cNvSpPr>
            <a:spLocks noGrp="1"/>
          </p:cNvSpPr>
          <p:nvPr>
            <p:ph type="body" sz="quarter" idx="26" hasCustomPrompt="1"/>
          </p:nvPr>
        </p:nvSpPr>
        <p:spPr>
          <a:xfrm>
            <a:off x="10021957" y="6294374"/>
            <a:ext cx="2093843" cy="499673"/>
          </a:xfrm>
        </p:spPr>
        <p:txBody>
          <a:bodyPr anchor="ctr">
            <a:noAutofit/>
          </a:bodyPr>
          <a:lstStyle>
            <a:lvl1pPr algn="ctr">
              <a:defRPr sz="1200"/>
            </a:lvl1pPr>
            <a:lvl2pPr algn="l">
              <a:defRPr sz="1200"/>
            </a:lvl2pPr>
            <a:lvl3pPr algn="l">
              <a:defRPr sz="1200"/>
            </a:lvl3pPr>
            <a:lvl4pPr algn="l">
              <a:defRPr sz="1200"/>
            </a:lvl4pPr>
            <a:lvl5pPr algn="l">
              <a:defRPr sz="1200"/>
            </a:lvl5pPr>
          </a:lstStyle>
          <a:p>
            <a:pPr lvl="0"/>
            <a:r>
              <a:rPr lang="de-DE" dirty="0"/>
              <a:t>Text</a:t>
            </a:r>
          </a:p>
        </p:txBody>
      </p:sp>
      <p:sp>
        <p:nvSpPr>
          <p:cNvPr id="14" name="Bildplatzhalter 13">
            <a:extLst>
              <a:ext uri="{FF2B5EF4-FFF2-40B4-BE49-F238E27FC236}">
                <a16:creationId xmlns:a16="http://schemas.microsoft.com/office/drawing/2014/main" id="{BA7F265C-3B49-3871-C310-AEB327B63DC4}"/>
              </a:ext>
            </a:extLst>
          </p:cNvPr>
          <p:cNvSpPr>
            <a:spLocks noGrp="1"/>
          </p:cNvSpPr>
          <p:nvPr>
            <p:ph type="pic" sz="quarter" idx="27" hasCustomPrompt="1"/>
          </p:nvPr>
        </p:nvSpPr>
        <p:spPr>
          <a:xfrm>
            <a:off x="10564813" y="365125"/>
            <a:ext cx="1431925" cy="1317625"/>
          </a:xfrm>
        </p:spPr>
        <p:txBody>
          <a:bodyPr/>
          <a:lstStyle/>
          <a:p>
            <a:r>
              <a:rPr lang="de-DE" dirty="0"/>
              <a:t>QR </a:t>
            </a:r>
            <a:br>
              <a:rPr lang="de-DE" dirty="0"/>
            </a:br>
            <a:r>
              <a:rPr lang="de-DE" dirty="0"/>
              <a:t>Code</a:t>
            </a:r>
          </a:p>
        </p:txBody>
      </p:sp>
      <p:sp>
        <p:nvSpPr>
          <p:cNvPr id="15" name="Titel 14">
            <a:extLst>
              <a:ext uri="{FF2B5EF4-FFF2-40B4-BE49-F238E27FC236}">
                <a16:creationId xmlns:a16="http://schemas.microsoft.com/office/drawing/2014/main" id="{11B74A82-2E87-4495-B57B-419C4FF5B204}"/>
              </a:ext>
            </a:extLst>
          </p:cNvPr>
          <p:cNvSpPr>
            <a:spLocks noGrp="1"/>
          </p:cNvSpPr>
          <p:nvPr>
            <p:ph type="title" hasCustomPrompt="1"/>
          </p:nvPr>
        </p:nvSpPr>
        <p:spPr/>
        <p:txBody>
          <a:bodyPr/>
          <a:lstStyle/>
          <a:p>
            <a:r>
              <a:rPr lang="de-DE" dirty="0"/>
              <a:t>Projekttitel</a:t>
            </a:r>
          </a:p>
        </p:txBody>
      </p:sp>
    </p:spTree>
    <p:extLst>
      <p:ext uri="{BB962C8B-B14F-4D97-AF65-F5344CB8AC3E}">
        <p14:creationId xmlns:p14="http://schemas.microsoft.com/office/powerpoint/2010/main" val="32023044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A5E1EFA8-5D1F-1D25-B8A1-FDD29A23FD68}"/>
              </a:ext>
            </a:extLst>
          </p:cNvPr>
          <p:cNvPicPr>
            <a:picLocks noChangeAspect="1"/>
          </p:cNvPicPr>
          <p:nvPr userDrawn="1"/>
        </p:nvPicPr>
        <p:blipFill>
          <a:blip r:embed="rId2"/>
          <a:stretch>
            <a:fillRect/>
          </a:stretch>
        </p:blipFill>
        <p:spPr>
          <a:xfrm>
            <a:off x="352926" y="0"/>
            <a:ext cx="11245516" cy="6772162"/>
          </a:xfrm>
          <a:prstGeom prst="rect">
            <a:avLst/>
          </a:prstGeom>
        </p:spPr>
      </p:pic>
    </p:spTree>
    <p:extLst>
      <p:ext uri="{BB962C8B-B14F-4D97-AF65-F5344CB8AC3E}">
        <p14:creationId xmlns:p14="http://schemas.microsoft.com/office/powerpoint/2010/main" val="1418514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tandard KoZuG">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5FE7517E-6ADF-B896-4467-DCD8B343515B}"/>
              </a:ext>
            </a:extLst>
          </p:cNvPr>
          <p:cNvPicPr>
            <a:picLocks noChangeAspect="1"/>
          </p:cNvPicPr>
          <p:nvPr userDrawn="1"/>
        </p:nvPicPr>
        <p:blipFill>
          <a:blip r:embed="rId2"/>
          <a:stretch>
            <a:fillRect/>
          </a:stretch>
        </p:blipFill>
        <p:spPr>
          <a:xfrm>
            <a:off x="2803356" y="221562"/>
            <a:ext cx="10536644" cy="1469126"/>
          </a:xfrm>
          <a:prstGeom prst="rect">
            <a:avLst/>
          </a:prstGeom>
        </p:spPr>
      </p:pic>
      <p:sp>
        <p:nvSpPr>
          <p:cNvPr id="2" name="Inhaltsplatzhalter 2">
            <a:extLst>
              <a:ext uri="{FF2B5EF4-FFF2-40B4-BE49-F238E27FC236}">
                <a16:creationId xmlns:a16="http://schemas.microsoft.com/office/drawing/2014/main" id="{A332EC29-781C-2951-8C3B-D0999243B33A}"/>
              </a:ext>
            </a:extLst>
          </p:cNvPr>
          <p:cNvSpPr>
            <a:spLocks noGrp="1"/>
          </p:cNvSpPr>
          <p:nvPr>
            <p:ph idx="1" hasCustomPrompt="1"/>
          </p:nvPr>
        </p:nvSpPr>
        <p:spPr>
          <a:xfrm>
            <a:off x="753107" y="1834251"/>
            <a:ext cx="10657843" cy="3748402"/>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r>
              <a:rPr lang="de-DE" dirty="0"/>
              <a:t>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Hier ist Platz für einen Fließtext. </a:t>
            </a:r>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marL="0" marR="0" lvl="0" indent="0" algn="l" defTabSz="914400" rtl="0" eaLnBrk="1" fontAlgn="auto" latinLnBrk="0" hangingPunct="1">
              <a:lnSpc>
                <a:spcPct val="110000"/>
              </a:lnSpc>
              <a:spcBef>
                <a:spcPts val="1400"/>
              </a:spcBef>
              <a:spcAft>
                <a:spcPts val="0"/>
              </a:spcAft>
              <a:buClrTx/>
              <a:buSzTx/>
              <a:buFont typeface="Arial" panose="020B0604020202020204" pitchFamily="34" charset="0"/>
              <a:buNone/>
              <a:tabLst/>
              <a:defRPr/>
            </a:pPr>
            <a:endParaRPr lang="de-DE" dirty="0"/>
          </a:p>
          <a:p>
            <a:pPr lvl="0"/>
            <a:endParaRPr lang="de-DE" dirty="0"/>
          </a:p>
        </p:txBody>
      </p:sp>
      <p:sp>
        <p:nvSpPr>
          <p:cNvPr id="13" name="Titel 12">
            <a:extLst>
              <a:ext uri="{FF2B5EF4-FFF2-40B4-BE49-F238E27FC236}">
                <a16:creationId xmlns:a16="http://schemas.microsoft.com/office/drawing/2014/main" id="{30977B7D-CB76-A18F-C323-3E39F1A04FEF}"/>
              </a:ext>
            </a:extLst>
          </p:cNvPr>
          <p:cNvSpPr>
            <a:spLocks noGrp="1"/>
          </p:cNvSpPr>
          <p:nvPr>
            <p:ph type="title" hasCustomPrompt="1"/>
          </p:nvPr>
        </p:nvSpPr>
        <p:spPr>
          <a:xfrm>
            <a:off x="3345345" y="293343"/>
            <a:ext cx="10515600" cy="1325563"/>
          </a:xfrm>
        </p:spPr>
        <p:txBody>
          <a:bodyPr/>
          <a:lstStyle/>
          <a:p>
            <a:r>
              <a:rPr lang="de-DE" dirty="0"/>
              <a:t>Titel rechts</a:t>
            </a:r>
          </a:p>
        </p:txBody>
      </p:sp>
      <p:sp>
        <p:nvSpPr>
          <p:cNvPr id="20" name="Footer Placeholder 4">
            <a:extLst>
              <a:ext uri="{FF2B5EF4-FFF2-40B4-BE49-F238E27FC236}">
                <a16:creationId xmlns:a16="http://schemas.microsoft.com/office/drawing/2014/main" id="{22C4DDBB-7C0D-5DA2-6712-B254C1F15E3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12401230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7A712E9C-96BD-6060-6B98-1BACD10627A6}"/>
              </a:ext>
            </a:extLst>
          </p:cNvPr>
          <p:cNvPicPr>
            <a:picLocks noChangeAspect="1"/>
          </p:cNvPicPr>
          <p:nvPr userDrawn="1"/>
        </p:nvPicPr>
        <p:blipFill>
          <a:blip r:embed="rId2"/>
          <a:stretch>
            <a:fillRect/>
          </a:stretch>
        </p:blipFill>
        <p:spPr>
          <a:xfrm>
            <a:off x="-1399675" y="221562"/>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6" y="3392905"/>
            <a:ext cx="3177209" cy="1727096"/>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4" name="Inhaltsplatzhalter 2">
            <a:extLst>
              <a:ext uri="{FF2B5EF4-FFF2-40B4-BE49-F238E27FC236}">
                <a16:creationId xmlns:a16="http://schemas.microsoft.com/office/drawing/2014/main" id="{6D1B3F34-23B2-2B87-3337-1B158BF62070}"/>
              </a:ext>
            </a:extLst>
          </p:cNvPr>
          <p:cNvSpPr>
            <a:spLocks noGrp="1"/>
          </p:cNvSpPr>
          <p:nvPr>
            <p:ph idx="10" hasCustomPrompt="1"/>
          </p:nvPr>
        </p:nvSpPr>
        <p:spPr>
          <a:xfrm>
            <a:off x="4250285" y="3392905"/>
            <a:ext cx="3177209" cy="1727096"/>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5" name="Inhaltsplatzhalter 2">
            <a:extLst>
              <a:ext uri="{FF2B5EF4-FFF2-40B4-BE49-F238E27FC236}">
                <a16:creationId xmlns:a16="http://schemas.microsoft.com/office/drawing/2014/main" id="{1D914AAD-7C4A-09AE-74FD-BCE55A3822AD}"/>
              </a:ext>
            </a:extLst>
          </p:cNvPr>
          <p:cNvSpPr>
            <a:spLocks noGrp="1"/>
          </p:cNvSpPr>
          <p:nvPr>
            <p:ph idx="11" hasCustomPrompt="1"/>
          </p:nvPr>
        </p:nvSpPr>
        <p:spPr>
          <a:xfrm>
            <a:off x="7747463" y="3392905"/>
            <a:ext cx="3177209" cy="1727096"/>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grpSp>
        <p:nvGrpSpPr>
          <p:cNvPr id="19" name="Gruppieren 18">
            <a:extLst>
              <a:ext uri="{FF2B5EF4-FFF2-40B4-BE49-F238E27FC236}">
                <a16:creationId xmlns:a16="http://schemas.microsoft.com/office/drawing/2014/main" id="{E2B1A6B3-D331-A985-8FC2-5A5238249590}"/>
              </a:ext>
            </a:extLst>
          </p:cNvPr>
          <p:cNvGrpSpPr/>
          <p:nvPr userDrawn="1"/>
        </p:nvGrpSpPr>
        <p:grpSpPr>
          <a:xfrm>
            <a:off x="2059118" y="2497198"/>
            <a:ext cx="565184" cy="778709"/>
            <a:chOff x="1879314" y="2627351"/>
            <a:chExt cx="565184" cy="778709"/>
          </a:xfrm>
        </p:grpSpPr>
        <p:pic>
          <p:nvPicPr>
            <p:cNvPr id="18" name="Grafik 17">
              <a:extLst>
                <a:ext uri="{FF2B5EF4-FFF2-40B4-BE49-F238E27FC236}">
                  <a16:creationId xmlns:a16="http://schemas.microsoft.com/office/drawing/2014/main" id="{8601078B-344A-A9DF-1D5A-670B807DD3FD}"/>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17" name="Textfeld 16">
              <a:extLst>
                <a:ext uri="{FF2B5EF4-FFF2-40B4-BE49-F238E27FC236}">
                  <a16:creationId xmlns:a16="http://schemas.microsoft.com/office/drawing/2014/main" id="{B3AB0C89-A2AC-9052-A38D-8B726E747E3A}"/>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grpSp>
      <p:grpSp>
        <p:nvGrpSpPr>
          <p:cNvPr id="20" name="Gruppieren 19">
            <a:extLst>
              <a:ext uri="{FF2B5EF4-FFF2-40B4-BE49-F238E27FC236}">
                <a16:creationId xmlns:a16="http://schemas.microsoft.com/office/drawing/2014/main" id="{83D6DD36-9B84-1C84-EEE6-DB5159F2FB0A}"/>
              </a:ext>
            </a:extLst>
          </p:cNvPr>
          <p:cNvGrpSpPr/>
          <p:nvPr userDrawn="1"/>
        </p:nvGrpSpPr>
        <p:grpSpPr>
          <a:xfrm>
            <a:off x="5460044" y="2497198"/>
            <a:ext cx="565184" cy="778709"/>
            <a:chOff x="1879314" y="2627351"/>
            <a:chExt cx="565184" cy="778709"/>
          </a:xfrm>
        </p:grpSpPr>
        <p:pic>
          <p:nvPicPr>
            <p:cNvPr id="21" name="Grafik 20">
              <a:extLst>
                <a:ext uri="{FF2B5EF4-FFF2-40B4-BE49-F238E27FC236}">
                  <a16:creationId xmlns:a16="http://schemas.microsoft.com/office/drawing/2014/main" id="{007A504D-4420-A0AD-E49C-134E893F0E70}"/>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2" name="Textfeld 21">
              <a:extLst>
                <a:ext uri="{FF2B5EF4-FFF2-40B4-BE49-F238E27FC236}">
                  <a16:creationId xmlns:a16="http://schemas.microsoft.com/office/drawing/2014/main" id="{4263A6B1-0345-AA97-91F4-3266B9B32ED4}"/>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grpSp>
      <p:grpSp>
        <p:nvGrpSpPr>
          <p:cNvPr id="24" name="Gruppieren 23">
            <a:extLst>
              <a:ext uri="{FF2B5EF4-FFF2-40B4-BE49-F238E27FC236}">
                <a16:creationId xmlns:a16="http://schemas.microsoft.com/office/drawing/2014/main" id="{A4D63F95-3F01-1849-525C-E0DE8E973E47}"/>
              </a:ext>
            </a:extLst>
          </p:cNvPr>
          <p:cNvGrpSpPr/>
          <p:nvPr userDrawn="1"/>
        </p:nvGrpSpPr>
        <p:grpSpPr>
          <a:xfrm>
            <a:off x="9053475" y="2497198"/>
            <a:ext cx="565184" cy="778709"/>
            <a:chOff x="1879314" y="2627351"/>
            <a:chExt cx="565184" cy="778709"/>
          </a:xfrm>
        </p:grpSpPr>
        <p:pic>
          <p:nvPicPr>
            <p:cNvPr id="25" name="Grafik 24">
              <a:extLst>
                <a:ext uri="{FF2B5EF4-FFF2-40B4-BE49-F238E27FC236}">
                  <a16:creationId xmlns:a16="http://schemas.microsoft.com/office/drawing/2014/main" id="{70E57EEE-E494-BB41-0821-6321EA9E3BD0}"/>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6" name="Textfeld 25">
              <a:extLst>
                <a:ext uri="{FF2B5EF4-FFF2-40B4-BE49-F238E27FC236}">
                  <a16:creationId xmlns:a16="http://schemas.microsoft.com/office/drawing/2014/main" id="{5EDBA110-CDD0-22AD-B972-D6727266A13D}"/>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grpSp>
      <p:sp>
        <p:nvSpPr>
          <p:cNvPr id="2" name="Footer Placeholder 4">
            <a:extLst>
              <a:ext uri="{FF2B5EF4-FFF2-40B4-BE49-F238E27FC236}">
                <a16:creationId xmlns:a16="http://schemas.microsoft.com/office/drawing/2014/main" id="{78FBD0FE-33CC-51D8-D487-881916B94A7F}"/>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0E380B91-9F87-D535-1C89-28E2CE56CF22}"/>
              </a:ext>
            </a:extLst>
          </p:cNvPr>
          <p:cNvSpPr>
            <a:spLocks noGrp="1"/>
          </p:cNvSpPr>
          <p:nvPr>
            <p:ph type="title" hasCustomPrompt="1"/>
          </p:nvPr>
        </p:nvSpPr>
        <p:spPr>
          <a:xfrm>
            <a:off x="333493" y="320526"/>
            <a:ext cx="10515600" cy="1325563"/>
          </a:xfrm>
        </p:spPr>
        <p:txBody>
          <a:bodyPr/>
          <a:lstStyle/>
          <a:p>
            <a:r>
              <a:rPr lang="de-DE" dirty="0"/>
              <a:t>Titel Links</a:t>
            </a:r>
          </a:p>
        </p:txBody>
      </p:sp>
    </p:spTree>
    <p:extLst>
      <p:ext uri="{BB962C8B-B14F-4D97-AF65-F5344CB8AC3E}">
        <p14:creationId xmlns:p14="http://schemas.microsoft.com/office/powerpoint/2010/main" val="2976520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7A712E9C-96BD-6060-6B98-1BACD10627A6}"/>
              </a:ext>
            </a:extLst>
          </p:cNvPr>
          <p:cNvPicPr>
            <a:picLocks noChangeAspect="1"/>
          </p:cNvPicPr>
          <p:nvPr userDrawn="1"/>
        </p:nvPicPr>
        <p:blipFill>
          <a:blip r:embed="rId2"/>
          <a:stretch>
            <a:fillRect/>
          </a:stretch>
        </p:blipFill>
        <p:spPr>
          <a:xfrm>
            <a:off x="2244902" y="275672"/>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6" y="3392905"/>
            <a:ext cx="3177209" cy="1727096"/>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4" name="Inhaltsplatzhalter 2">
            <a:extLst>
              <a:ext uri="{FF2B5EF4-FFF2-40B4-BE49-F238E27FC236}">
                <a16:creationId xmlns:a16="http://schemas.microsoft.com/office/drawing/2014/main" id="{6D1B3F34-23B2-2B87-3337-1B158BF62070}"/>
              </a:ext>
            </a:extLst>
          </p:cNvPr>
          <p:cNvSpPr>
            <a:spLocks noGrp="1"/>
          </p:cNvSpPr>
          <p:nvPr>
            <p:ph idx="10" hasCustomPrompt="1"/>
          </p:nvPr>
        </p:nvSpPr>
        <p:spPr>
          <a:xfrm>
            <a:off x="4250285" y="3392905"/>
            <a:ext cx="3177209" cy="1727096"/>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5" name="Inhaltsplatzhalter 2">
            <a:extLst>
              <a:ext uri="{FF2B5EF4-FFF2-40B4-BE49-F238E27FC236}">
                <a16:creationId xmlns:a16="http://schemas.microsoft.com/office/drawing/2014/main" id="{1D914AAD-7C4A-09AE-74FD-BCE55A3822AD}"/>
              </a:ext>
            </a:extLst>
          </p:cNvPr>
          <p:cNvSpPr>
            <a:spLocks noGrp="1"/>
          </p:cNvSpPr>
          <p:nvPr>
            <p:ph idx="11" hasCustomPrompt="1"/>
          </p:nvPr>
        </p:nvSpPr>
        <p:spPr>
          <a:xfrm>
            <a:off x="7747463" y="3392905"/>
            <a:ext cx="3177209" cy="1727096"/>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grpSp>
        <p:nvGrpSpPr>
          <p:cNvPr id="19" name="Gruppieren 18">
            <a:extLst>
              <a:ext uri="{FF2B5EF4-FFF2-40B4-BE49-F238E27FC236}">
                <a16:creationId xmlns:a16="http://schemas.microsoft.com/office/drawing/2014/main" id="{E2B1A6B3-D331-A985-8FC2-5A5238249590}"/>
              </a:ext>
            </a:extLst>
          </p:cNvPr>
          <p:cNvGrpSpPr/>
          <p:nvPr userDrawn="1"/>
        </p:nvGrpSpPr>
        <p:grpSpPr>
          <a:xfrm>
            <a:off x="2059118" y="2497198"/>
            <a:ext cx="565184" cy="778709"/>
            <a:chOff x="1879314" y="2627351"/>
            <a:chExt cx="565184" cy="778709"/>
          </a:xfrm>
        </p:grpSpPr>
        <p:pic>
          <p:nvPicPr>
            <p:cNvPr id="18" name="Grafik 17">
              <a:extLst>
                <a:ext uri="{FF2B5EF4-FFF2-40B4-BE49-F238E27FC236}">
                  <a16:creationId xmlns:a16="http://schemas.microsoft.com/office/drawing/2014/main" id="{8601078B-344A-A9DF-1D5A-670B807DD3FD}"/>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17" name="Textfeld 16">
              <a:extLst>
                <a:ext uri="{FF2B5EF4-FFF2-40B4-BE49-F238E27FC236}">
                  <a16:creationId xmlns:a16="http://schemas.microsoft.com/office/drawing/2014/main" id="{B3AB0C89-A2AC-9052-A38D-8B726E747E3A}"/>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grpSp>
      <p:grpSp>
        <p:nvGrpSpPr>
          <p:cNvPr id="20" name="Gruppieren 19">
            <a:extLst>
              <a:ext uri="{FF2B5EF4-FFF2-40B4-BE49-F238E27FC236}">
                <a16:creationId xmlns:a16="http://schemas.microsoft.com/office/drawing/2014/main" id="{83D6DD36-9B84-1C84-EEE6-DB5159F2FB0A}"/>
              </a:ext>
            </a:extLst>
          </p:cNvPr>
          <p:cNvGrpSpPr/>
          <p:nvPr userDrawn="1"/>
        </p:nvGrpSpPr>
        <p:grpSpPr>
          <a:xfrm>
            <a:off x="5460044" y="2497198"/>
            <a:ext cx="565184" cy="778709"/>
            <a:chOff x="1879314" y="2627351"/>
            <a:chExt cx="565184" cy="778709"/>
          </a:xfrm>
        </p:grpSpPr>
        <p:pic>
          <p:nvPicPr>
            <p:cNvPr id="21" name="Grafik 20">
              <a:extLst>
                <a:ext uri="{FF2B5EF4-FFF2-40B4-BE49-F238E27FC236}">
                  <a16:creationId xmlns:a16="http://schemas.microsoft.com/office/drawing/2014/main" id="{007A504D-4420-A0AD-E49C-134E893F0E70}"/>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2" name="Textfeld 21">
              <a:extLst>
                <a:ext uri="{FF2B5EF4-FFF2-40B4-BE49-F238E27FC236}">
                  <a16:creationId xmlns:a16="http://schemas.microsoft.com/office/drawing/2014/main" id="{4263A6B1-0345-AA97-91F4-3266B9B32ED4}"/>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grpSp>
      <p:grpSp>
        <p:nvGrpSpPr>
          <p:cNvPr id="24" name="Gruppieren 23">
            <a:extLst>
              <a:ext uri="{FF2B5EF4-FFF2-40B4-BE49-F238E27FC236}">
                <a16:creationId xmlns:a16="http://schemas.microsoft.com/office/drawing/2014/main" id="{A4D63F95-3F01-1849-525C-E0DE8E973E47}"/>
              </a:ext>
            </a:extLst>
          </p:cNvPr>
          <p:cNvGrpSpPr/>
          <p:nvPr userDrawn="1"/>
        </p:nvGrpSpPr>
        <p:grpSpPr>
          <a:xfrm>
            <a:off x="9053475" y="2497198"/>
            <a:ext cx="565184" cy="778709"/>
            <a:chOff x="1879314" y="2627351"/>
            <a:chExt cx="565184" cy="778709"/>
          </a:xfrm>
        </p:grpSpPr>
        <p:pic>
          <p:nvPicPr>
            <p:cNvPr id="25" name="Grafik 24">
              <a:extLst>
                <a:ext uri="{FF2B5EF4-FFF2-40B4-BE49-F238E27FC236}">
                  <a16:creationId xmlns:a16="http://schemas.microsoft.com/office/drawing/2014/main" id="{70E57EEE-E494-BB41-0821-6321EA9E3BD0}"/>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6" name="Textfeld 25">
              <a:extLst>
                <a:ext uri="{FF2B5EF4-FFF2-40B4-BE49-F238E27FC236}">
                  <a16:creationId xmlns:a16="http://schemas.microsoft.com/office/drawing/2014/main" id="{5EDBA110-CDD0-22AD-B972-D6727266A13D}"/>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grpSp>
      <p:sp>
        <p:nvSpPr>
          <p:cNvPr id="2" name="Footer Placeholder 4">
            <a:extLst>
              <a:ext uri="{FF2B5EF4-FFF2-40B4-BE49-F238E27FC236}">
                <a16:creationId xmlns:a16="http://schemas.microsoft.com/office/drawing/2014/main" id="{78FBD0FE-33CC-51D8-D487-881916B94A7F}"/>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0E380B91-9F87-D535-1C89-28E2CE56CF22}"/>
              </a:ext>
            </a:extLst>
          </p:cNvPr>
          <p:cNvSpPr>
            <a:spLocks noGrp="1"/>
          </p:cNvSpPr>
          <p:nvPr>
            <p:ph type="title" hasCustomPrompt="1"/>
          </p:nvPr>
        </p:nvSpPr>
        <p:spPr>
          <a:xfrm>
            <a:off x="2976726" y="347581"/>
            <a:ext cx="10515600" cy="1325563"/>
          </a:xfrm>
        </p:spPr>
        <p:txBody>
          <a:bodyPr/>
          <a:lstStyle/>
          <a:p>
            <a:r>
              <a:rPr lang="de-DE" dirty="0"/>
              <a:t>Titel Rechts</a:t>
            </a:r>
          </a:p>
        </p:txBody>
      </p:sp>
    </p:spTree>
    <p:extLst>
      <p:ext uri="{BB962C8B-B14F-4D97-AF65-F5344CB8AC3E}">
        <p14:creationId xmlns:p14="http://schemas.microsoft.com/office/powerpoint/2010/main" val="1178975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7A712E9C-96BD-6060-6B98-1BACD10627A6}"/>
              </a:ext>
            </a:extLst>
          </p:cNvPr>
          <p:cNvPicPr>
            <a:picLocks noChangeAspect="1"/>
          </p:cNvPicPr>
          <p:nvPr userDrawn="1"/>
        </p:nvPicPr>
        <p:blipFill>
          <a:blip r:embed="rId2"/>
          <a:stretch>
            <a:fillRect/>
          </a:stretch>
        </p:blipFill>
        <p:spPr>
          <a:xfrm>
            <a:off x="-2612820" y="154817"/>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7"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grpSp>
        <p:nvGrpSpPr>
          <p:cNvPr id="19" name="Gruppieren 18">
            <a:extLst>
              <a:ext uri="{FF2B5EF4-FFF2-40B4-BE49-F238E27FC236}">
                <a16:creationId xmlns:a16="http://schemas.microsoft.com/office/drawing/2014/main" id="{E2B1A6B3-D331-A985-8FC2-5A5238249590}"/>
              </a:ext>
            </a:extLst>
          </p:cNvPr>
          <p:cNvGrpSpPr/>
          <p:nvPr userDrawn="1"/>
        </p:nvGrpSpPr>
        <p:grpSpPr>
          <a:xfrm>
            <a:off x="2889608" y="1799180"/>
            <a:ext cx="565184" cy="778709"/>
            <a:chOff x="1879314" y="2627351"/>
            <a:chExt cx="565184" cy="778709"/>
          </a:xfrm>
        </p:grpSpPr>
        <p:pic>
          <p:nvPicPr>
            <p:cNvPr id="18" name="Grafik 17">
              <a:extLst>
                <a:ext uri="{FF2B5EF4-FFF2-40B4-BE49-F238E27FC236}">
                  <a16:creationId xmlns:a16="http://schemas.microsoft.com/office/drawing/2014/main" id="{8601078B-344A-A9DF-1D5A-670B807DD3FD}"/>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17" name="Textfeld 16">
              <a:extLst>
                <a:ext uri="{FF2B5EF4-FFF2-40B4-BE49-F238E27FC236}">
                  <a16:creationId xmlns:a16="http://schemas.microsoft.com/office/drawing/2014/main" id="{B3AB0C89-A2AC-9052-A38D-8B726E747E3A}"/>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grpSp>
      <p:grpSp>
        <p:nvGrpSpPr>
          <p:cNvPr id="20" name="Gruppieren 19">
            <a:extLst>
              <a:ext uri="{FF2B5EF4-FFF2-40B4-BE49-F238E27FC236}">
                <a16:creationId xmlns:a16="http://schemas.microsoft.com/office/drawing/2014/main" id="{83D6DD36-9B84-1C84-EEE6-DB5159F2FB0A}"/>
              </a:ext>
            </a:extLst>
          </p:cNvPr>
          <p:cNvGrpSpPr/>
          <p:nvPr userDrawn="1"/>
        </p:nvGrpSpPr>
        <p:grpSpPr>
          <a:xfrm>
            <a:off x="8847393" y="1741512"/>
            <a:ext cx="565184" cy="778709"/>
            <a:chOff x="1879314" y="2627351"/>
            <a:chExt cx="565184" cy="778709"/>
          </a:xfrm>
        </p:grpSpPr>
        <p:pic>
          <p:nvPicPr>
            <p:cNvPr id="21" name="Grafik 20">
              <a:extLst>
                <a:ext uri="{FF2B5EF4-FFF2-40B4-BE49-F238E27FC236}">
                  <a16:creationId xmlns:a16="http://schemas.microsoft.com/office/drawing/2014/main" id="{007A504D-4420-A0AD-E49C-134E893F0E70}"/>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2" name="Textfeld 21">
              <a:extLst>
                <a:ext uri="{FF2B5EF4-FFF2-40B4-BE49-F238E27FC236}">
                  <a16:creationId xmlns:a16="http://schemas.microsoft.com/office/drawing/2014/main" id="{4263A6B1-0345-AA97-91F4-3266B9B32ED4}"/>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grpSp>
      <p:sp>
        <p:nvSpPr>
          <p:cNvPr id="13" name="Inhaltsplatzhalter 2">
            <a:extLst>
              <a:ext uri="{FF2B5EF4-FFF2-40B4-BE49-F238E27FC236}">
                <a16:creationId xmlns:a16="http://schemas.microsoft.com/office/drawing/2014/main" id="{D14A4CAC-F15F-2D9E-3DBD-22DFE686A7E8}"/>
              </a:ext>
            </a:extLst>
          </p:cNvPr>
          <p:cNvSpPr>
            <a:spLocks noGrp="1"/>
          </p:cNvSpPr>
          <p:nvPr>
            <p:ph idx="13" hasCustomPrompt="1"/>
          </p:nvPr>
        </p:nvSpPr>
        <p:spPr>
          <a:xfrm>
            <a:off x="6710892"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6" name="Inhaltsplatzhalter 2">
            <a:extLst>
              <a:ext uri="{FF2B5EF4-FFF2-40B4-BE49-F238E27FC236}">
                <a16:creationId xmlns:a16="http://schemas.microsoft.com/office/drawing/2014/main" id="{588E2531-B13C-A23E-E374-E0CE9250A1A7}"/>
              </a:ext>
            </a:extLst>
          </p:cNvPr>
          <p:cNvSpPr>
            <a:spLocks noGrp="1"/>
          </p:cNvSpPr>
          <p:nvPr>
            <p:ph idx="14" hasCustomPrompt="1"/>
          </p:nvPr>
        </p:nvSpPr>
        <p:spPr>
          <a:xfrm>
            <a:off x="753107"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grpSp>
        <p:nvGrpSpPr>
          <p:cNvPr id="23" name="Gruppieren 22">
            <a:extLst>
              <a:ext uri="{FF2B5EF4-FFF2-40B4-BE49-F238E27FC236}">
                <a16:creationId xmlns:a16="http://schemas.microsoft.com/office/drawing/2014/main" id="{2A1D586E-4D9C-7724-0FB8-9101A37AD6D1}"/>
              </a:ext>
            </a:extLst>
          </p:cNvPr>
          <p:cNvGrpSpPr/>
          <p:nvPr userDrawn="1"/>
        </p:nvGrpSpPr>
        <p:grpSpPr>
          <a:xfrm>
            <a:off x="2889608" y="3930558"/>
            <a:ext cx="565184" cy="778709"/>
            <a:chOff x="1879314" y="2627351"/>
            <a:chExt cx="565184" cy="778709"/>
          </a:xfrm>
        </p:grpSpPr>
        <p:pic>
          <p:nvPicPr>
            <p:cNvPr id="27" name="Grafik 26">
              <a:extLst>
                <a:ext uri="{FF2B5EF4-FFF2-40B4-BE49-F238E27FC236}">
                  <a16:creationId xmlns:a16="http://schemas.microsoft.com/office/drawing/2014/main" id="{0E7A9A7B-60F4-30A9-B321-0607ACAAC9E5}"/>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8" name="Textfeld 27">
              <a:extLst>
                <a:ext uri="{FF2B5EF4-FFF2-40B4-BE49-F238E27FC236}">
                  <a16:creationId xmlns:a16="http://schemas.microsoft.com/office/drawing/2014/main" id="{6618652C-5ED8-A0B9-06F6-3806E7BEE96A}"/>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grpSp>
      <p:grpSp>
        <p:nvGrpSpPr>
          <p:cNvPr id="29" name="Gruppieren 28">
            <a:extLst>
              <a:ext uri="{FF2B5EF4-FFF2-40B4-BE49-F238E27FC236}">
                <a16:creationId xmlns:a16="http://schemas.microsoft.com/office/drawing/2014/main" id="{C1E90899-AA50-CF8B-A01E-872984C8917C}"/>
              </a:ext>
            </a:extLst>
          </p:cNvPr>
          <p:cNvGrpSpPr/>
          <p:nvPr userDrawn="1"/>
        </p:nvGrpSpPr>
        <p:grpSpPr>
          <a:xfrm>
            <a:off x="8847393" y="3872890"/>
            <a:ext cx="565184" cy="778709"/>
            <a:chOff x="1879314" y="2627351"/>
            <a:chExt cx="565184" cy="778709"/>
          </a:xfrm>
        </p:grpSpPr>
        <p:pic>
          <p:nvPicPr>
            <p:cNvPr id="30" name="Grafik 29">
              <a:extLst>
                <a:ext uri="{FF2B5EF4-FFF2-40B4-BE49-F238E27FC236}">
                  <a16:creationId xmlns:a16="http://schemas.microsoft.com/office/drawing/2014/main" id="{920A9C1C-4D44-A125-4370-E8E2BA7D43F3}"/>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31" name="Textfeld 30">
              <a:extLst>
                <a:ext uri="{FF2B5EF4-FFF2-40B4-BE49-F238E27FC236}">
                  <a16:creationId xmlns:a16="http://schemas.microsoft.com/office/drawing/2014/main" id="{D3F79908-02A6-53B5-89A8-D65B45D21362}"/>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4</a:t>
              </a:r>
              <a:endParaRPr lang="de-DE" sz="4000" b="1" i="0" dirty="0">
                <a:latin typeface="Amatic SC" pitchFamily="2" charset="-79"/>
                <a:cs typeface="Amatic SC" pitchFamily="2" charset="-79"/>
              </a:endParaRPr>
            </a:p>
          </p:txBody>
        </p:sp>
      </p:grpSp>
      <p:sp>
        <p:nvSpPr>
          <p:cNvPr id="32" name="Inhaltsplatzhalter 2">
            <a:extLst>
              <a:ext uri="{FF2B5EF4-FFF2-40B4-BE49-F238E27FC236}">
                <a16:creationId xmlns:a16="http://schemas.microsoft.com/office/drawing/2014/main" id="{4393B685-D098-6A4D-F6C6-8EC67FAF68D5}"/>
              </a:ext>
            </a:extLst>
          </p:cNvPr>
          <p:cNvSpPr>
            <a:spLocks noGrp="1"/>
          </p:cNvSpPr>
          <p:nvPr>
            <p:ph idx="15" hasCustomPrompt="1"/>
          </p:nvPr>
        </p:nvSpPr>
        <p:spPr>
          <a:xfrm>
            <a:off x="6710892"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 name="Footer Placeholder 4">
            <a:extLst>
              <a:ext uri="{FF2B5EF4-FFF2-40B4-BE49-F238E27FC236}">
                <a16:creationId xmlns:a16="http://schemas.microsoft.com/office/drawing/2014/main" id="{CA3A6640-D7B8-3517-37FE-EBD425C0D8B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C0D48080-CCD6-16CA-0921-AA6D51B82F48}"/>
              </a:ext>
            </a:extLst>
          </p:cNvPr>
          <p:cNvSpPr>
            <a:spLocks noGrp="1"/>
          </p:cNvSpPr>
          <p:nvPr>
            <p:ph type="title" hasCustomPrompt="1"/>
          </p:nvPr>
        </p:nvSpPr>
        <p:spPr>
          <a:xfrm>
            <a:off x="753107" y="287380"/>
            <a:ext cx="10515600" cy="1325563"/>
          </a:xfrm>
        </p:spPr>
        <p:txBody>
          <a:bodyPr/>
          <a:lstStyle/>
          <a:p>
            <a:r>
              <a:rPr lang="de-DE" dirty="0"/>
              <a:t>Titel Links</a:t>
            </a:r>
          </a:p>
        </p:txBody>
      </p:sp>
    </p:spTree>
    <p:extLst>
      <p:ext uri="{BB962C8B-B14F-4D97-AF65-F5344CB8AC3E}">
        <p14:creationId xmlns:p14="http://schemas.microsoft.com/office/powerpoint/2010/main" val="3506616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7A712E9C-96BD-6060-6B98-1BACD10627A6}"/>
              </a:ext>
            </a:extLst>
          </p:cNvPr>
          <p:cNvPicPr>
            <a:picLocks noChangeAspect="1"/>
          </p:cNvPicPr>
          <p:nvPr userDrawn="1"/>
        </p:nvPicPr>
        <p:blipFill>
          <a:blip r:embed="rId2"/>
          <a:stretch>
            <a:fillRect/>
          </a:stretch>
        </p:blipFill>
        <p:spPr>
          <a:xfrm>
            <a:off x="3454792" y="152820"/>
            <a:ext cx="10536644" cy="1469126"/>
          </a:xfrm>
          <a:prstGeom prst="rect">
            <a:avLst/>
          </a:prstGeom>
        </p:spPr>
      </p:pic>
      <p:sp>
        <p:nvSpPr>
          <p:cNvPr id="12" name="Inhaltsplatzhalter 2">
            <a:extLst>
              <a:ext uri="{FF2B5EF4-FFF2-40B4-BE49-F238E27FC236}">
                <a16:creationId xmlns:a16="http://schemas.microsoft.com/office/drawing/2014/main" id="{B6CF2B3B-1141-2BC6-F08E-374BD11123F3}"/>
              </a:ext>
            </a:extLst>
          </p:cNvPr>
          <p:cNvSpPr>
            <a:spLocks noGrp="1"/>
          </p:cNvSpPr>
          <p:nvPr>
            <p:ph idx="1" hasCustomPrompt="1"/>
          </p:nvPr>
        </p:nvSpPr>
        <p:spPr>
          <a:xfrm>
            <a:off x="753107"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grpSp>
        <p:nvGrpSpPr>
          <p:cNvPr id="19" name="Gruppieren 18">
            <a:extLst>
              <a:ext uri="{FF2B5EF4-FFF2-40B4-BE49-F238E27FC236}">
                <a16:creationId xmlns:a16="http://schemas.microsoft.com/office/drawing/2014/main" id="{E2B1A6B3-D331-A985-8FC2-5A5238249590}"/>
              </a:ext>
            </a:extLst>
          </p:cNvPr>
          <p:cNvGrpSpPr/>
          <p:nvPr userDrawn="1"/>
        </p:nvGrpSpPr>
        <p:grpSpPr>
          <a:xfrm>
            <a:off x="2889608" y="1799180"/>
            <a:ext cx="565184" cy="778709"/>
            <a:chOff x="1879314" y="2627351"/>
            <a:chExt cx="565184" cy="778709"/>
          </a:xfrm>
        </p:grpSpPr>
        <p:pic>
          <p:nvPicPr>
            <p:cNvPr id="18" name="Grafik 17">
              <a:extLst>
                <a:ext uri="{FF2B5EF4-FFF2-40B4-BE49-F238E27FC236}">
                  <a16:creationId xmlns:a16="http://schemas.microsoft.com/office/drawing/2014/main" id="{8601078B-344A-A9DF-1D5A-670B807DD3FD}"/>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17" name="Textfeld 16">
              <a:extLst>
                <a:ext uri="{FF2B5EF4-FFF2-40B4-BE49-F238E27FC236}">
                  <a16:creationId xmlns:a16="http://schemas.microsoft.com/office/drawing/2014/main" id="{B3AB0C89-A2AC-9052-A38D-8B726E747E3A}"/>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1</a:t>
              </a:r>
              <a:endParaRPr lang="de-DE" sz="4000" b="1" i="0" dirty="0">
                <a:latin typeface="Amatic SC" pitchFamily="2" charset="-79"/>
                <a:cs typeface="Amatic SC" pitchFamily="2" charset="-79"/>
              </a:endParaRPr>
            </a:p>
          </p:txBody>
        </p:sp>
      </p:grpSp>
      <p:grpSp>
        <p:nvGrpSpPr>
          <p:cNvPr id="20" name="Gruppieren 19">
            <a:extLst>
              <a:ext uri="{FF2B5EF4-FFF2-40B4-BE49-F238E27FC236}">
                <a16:creationId xmlns:a16="http://schemas.microsoft.com/office/drawing/2014/main" id="{83D6DD36-9B84-1C84-EEE6-DB5159F2FB0A}"/>
              </a:ext>
            </a:extLst>
          </p:cNvPr>
          <p:cNvGrpSpPr/>
          <p:nvPr userDrawn="1"/>
        </p:nvGrpSpPr>
        <p:grpSpPr>
          <a:xfrm>
            <a:off x="8847393" y="1741512"/>
            <a:ext cx="565184" cy="778709"/>
            <a:chOff x="1879314" y="2627351"/>
            <a:chExt cx="565184" cy="778709"/>
          </a:xfrm>
        </p:grpSpPr>
        <p:pic>
          <p:nvPicPr>
            <p:cNvPr id="21" name="Grafik 20">
              <a:extLst>
                <a:ext uri="{FF2B5EF4-FFF2-40B4-BE49-F238E27FC236}">
                  <a16:creationId xmlns:a16="http://schemas.microsoft.com/office/drawing/2014/main" id="{007A504D-4420-A0AD-E49C-134E893F0E70}"/>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2" name="Textfeld 21">
              <a:extLst>
                <a:ext uri="{FF2B5EF4-FFF2-40B4-BE49-F238E27FC236}">
                  <a16:creationId xmlns:a16="http://schemas.microsoft.com/office/drawing/2014/main" id="{4263A6B1-0345-AA97-91F4-3266B9B32ED4}"/>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2</a:t>
              </a:r>
              <a:endParaRPr lang="de-DE" sz="4000" b="1" i="0" dirty="0">
                <a:latin typeface="Amatic SC" pitchFamily="2" charset="-79"/>
                <a:cs typeface="Amatic SC" pitchFamily="2" charset="-79"/>
              </a:endParaRPr>
            </a:p>
          </p:txBody>
        </p:sp>
      </p:grpSp>
      <p:sp>
        <p:nvSpPr>
          <p:cNvPr id="13" name="Inhaltsplatzhalter 2">
            <a:extLst>
              <a:ext uri="{FF2B5EF4-FFF2-40B4-BE49-F238E27FC236}">
                <a16:creationId xmlns:a16="http://schemas.microsoft.com/office/drawing/2014/main" id="{D14A4CAC-F15F-2D9E-3DBD-22DFE686A7E8}"/>
              </a:ext>
            </a:extLst>
          </p:cNvPr>
          <p:cNvSpPr>
            <a:spLocks noGrp="1"/>
          </p:cNvSpPr>
          <p:nvPr>
            <p:ph idx="13" hasCustomPrompt="1"/>
          </p:nvPr>
        </p:nvSpPr>
        <p:spPr>
          <a:xfrm>
            <a:off x="6710892" y="2695459"/>
            <a:ext cx="4838187" cy="1002194"/>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16" name="Inhaltsplatzhalter 2">
            <a:extLst>
              <a:ext uri="{FF2B5EF4-FFF2-40B4-BE49-F238E27FC236}">
                <a16:creationId xmlns:a16="http://schemas.microsoft.com/office/drawing/2014/main" id="{588E2531-B13C-A23E-E374-E0CE9250A1A7}"/>
              </a:ext>
            </a:extLst>
          </p:cNvPr>
          <p:cNvSpPr>
            <a:spLocks noGrp="1"/>
          </p:cNvSpPr>
          <p:nvPr>
            <p:ph idx="14" hasCustomPrompt="1"/>
          </p:nvPr>
        </p:nvSpPr>
        <p:spPr>
          <a:xfrm>
            <a:off x="753107"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grpSp>
        <p:nvGrpSpPr>
          <p:cNvPr id="23" name="Gruppieren 22">
            <a:extLst>
              <a:ext uri="{FF2B5EF4-FFF2-40B4-BE49-F238E27FC236}">
                <a16:creationId xmlns:a16="http://schemas.microsoft.com/office/drawing/2014/main" id="{2A1D586E-4D9C-7724-0FB8-9101A37AD6D1}"/>
              </a:ext>
            </a:extLst>
          </p:cNvPr>
          <p:cNvGrpSpPr/>
          <p:nvPr userDrawn="1"/>
        </p:nvGrpSpPr>
        <p:grpSpPr>
          <a:xfrm>
            <a:off x="2889608" y="3930558"/>
            <a:ext cx="565184" cy="778709"/>
            <a:chOff x="1879314" y="2627351"/>
            <a:chExt cx="565184" cy="778709"/>
          </a:xfrm>
        </p:grpSpPr>
        <p:pic>
          <p:nvPicPr>
            <p:cNvPr id="27" name="Grafik 26">
              <a:extLst>
                <a:ext uri="{FF2B5EF4-FFF2-40B4-BE49-F238E27FC236}">
                  <a16:creationId xmlns:a16="http://schemas.microsoft.com/office/drawing/2014/main" id="{0E7A9A7B-60F4-30A9-B321-0607ACAAC9E5}"/>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28" name="Textfeld 27">
              <a:extLst>
                <a:ext uri="{FF2B5EF4-FFF2-40B4-BE49-F238E27FC236}">
                  <a16:creationId xmlns:a16="http://schemas.microsoft.com/office/drawing/2014/main" id="{6618652C-5ED8-A0B9-06F6-3806E7BEE96A}"/>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3</a:t>
              </a:r>
              <a:endParaRPr lang="de-DE" sz="4000" b="1" i="0" dirty="0">
                <a:latin typeface="Amatic SC" pitchFamily="2" charset="-79"/>
                <a:cs typeface="Amatic SC" pitchFamily="2" charset="-79"/>
              </a:endParaRPr>
            </a:p>
          </p:txBody>
        </p:sp>
      </p:grpSp>
      <p:grpSp>
        <p:nvGrpSpPr>
          <p:cNvPr id="29" name="Gruppieren 28">
            <a:extLst>
              <a:ext uri="{FF2B5EF4-FFF2-40B4-BE49-F238E27FC236}">
                <a16:creationId xmlns:a16="http://schemas.microsoft.com/office/drawing/2014/main" id="{C1E90899-AA50-CF8B-A01E-872984C8917C}"/>
              </a:ext>
            </a:extLst>
          </p:cNvPr>
          <p:cNvGrpSpPr/>
          <p:nvPr userDrawn="1"/>
        </p:nvGrpSpPr>
        <p:grpSpPr>
          <a:xfrm>
            <a:off x="8847393" y="3872890"/>
            <a:ext cx="565184" cy="778709"/>
            <a:chOff x="1879314" y="2627351"/>
            <a:chExt cx="565184" cy="778709"/>
          </a:xfrm>
        </p:grpSpPr>
        <p:pic>
          <p:nvPicPr>
            <p:cNvPr id="30" name="Grafik 29">
              <a:extLst>
                <a:ext uri="{FF2B5EF4-FFF2-40B4-BE49-F238E27FC236}">
                  <a16:creationId xmlns:a16="http://schemas.microsoft.com/office/drawing/2014/main" id="{920A9C1C-4D44-A125-4370-E8E2BA7D43F3}"/>
                </a:ext>
              </a:extLst>
            </p:cNvPr>
            <p:cNvPicPr>
              <a:picLocks noChangeAspect="1"/>
            </p:cNvPicPr>
            <p:nvPr userDrawn="1"/>
          </p:nvPicPr>
          <p:blipFill>
            <a:blip r:embed="rId3"/>
            <a:stretch>
              <a:fillRect/>
            </a:stretch>
          </p:blipFill>
          <p:spPr>
            <a:xfrm rot="16200000">
              <a:off x="1772551" y="2734114"/>
              <a:ext cx="778709" cy="565184"/>
            </a:xfrm>
            <a:prstGeom prst="rect">
              <a:avLst/>
            </a:prstGeom>
          </p:spPr>
        </p:pic>
        <p:sp>
          <p:nvSpPr>
            <p:cNvPr id="31" name="Textfeld 30">
              <a:extLst>
                <a:ext uri="{FF2B5EF4-FFF2-40B4-BE49-F238E27FC236}">
                  <a16:creationId xmlns:a16="http://schemas.microsoft.com/office/drawing/2014/main" id="{D3F79908-02A6-53B5-89A8-D65B45D21362}"/>
                </a:ext>
              </a:extLst>
            </p:cNvPr>
            <p:cNvSpPr txBox="1"/>
            <p:nvPr userDrawn="1"/>
          </p:nvSpPr>
          <p:spPr>
            <a:xfrm>
              <a:off x="2010563" y="2685019"/>
              <a:ext cx="382096" cy="707886"/>
            </a:xfrm>
            <a:prstGeom prst="rect">
              <a:avLst/>
            </a:prstGeom>
            <a:noFill/>
          </p:spPr>
          <p:txBody>
            <a:bodyPr wrap="square">
              <a:spAutoFit/>
            </a:bodyPr>
            <a:lstStyle/>
            <a:p>
              <a:r>
                <a:rPr lang="de-DE" sz="4000" b="1" i="0" dirty="0">
                  <a:solidFill>
                    <a:schemeClr val="tx1">
                      <a:lumMod val="85000"/>
                      <a:lumOff val="15000"/>
                    </a:schemeClr>
                  </a:solidFill>
                  <a:latin typeface="Amatic SC" pitchFamily="2" charset="-79"/>
                  <a:cs typeface="Amatic SC" pitchFamily="2" charset="-79"/>
                </a:rPr>
                <a:t>4</a:t>
              </a:r>
              <a:endParaRPr lang="de-DE" sz="4000" b="1" i="0" dirty="0">
                <a:latin typeface="Amatic SC" pitchFamily="2" charset="-79"/>
                <a:cs typeface="Amatic SC" pitchFamily="2" charset="-79"/>
              </a:endParaRPr>
            </a:p>
          </p:txBody>
        </p:sp>
      </p:grpSp>
      <p:sp>
        <p:nvSpPr>
          <p:cNvPr id="32" name="Inhaltsplatzhalter 2">
            <a:extLst>
              <a:ext uri="{FF2B5EF4-FFF2-40B4-BE49-F238E27FC236}">
                <a16:creationId xmlns:a16="http://schemas.microsoft.com/office/drawing/2014/main" id="{4393B685-D098-6A4D-F6C6-8EC67FAF68D5}"/>
              </a:ext>
            </a:extLst>
          </p:cNvPr>
          <p:cNvSpPr>
            <a:spLocks noGrp="1"/>
          </p:cNvSpPr>
          <p:nvPr>
            <p:ph idx="15" hasCustomPrompt="1"/>
          </p:nvPr>
        </p:nvSpPr>
        <p:spPr>
          <a:xfrm>
            <a:off x="6710892" y="4826836"/>
            <a:ext cx="4838187" cy="1002195"/>
          </a:xfrm>
        </p:spPr>
        <p:txBody>
          <a:bodyPr>
            <a:normAutofit/>
          </a:bodyPr>
          <a:lstStyle>
            <a:lvl1pPr marL="0" indent="0">
              <a:lnSpc>
                <a:spcPct val="110000"/>
              </a:lnSpc>
              <a:spcBef>
                <a:spcPts val="1400"/>
              </a:spcBef>
              <a:buNone/>
              <a:defRPr sz="2000" b="0" i="0">
                <a:latin typeface="Avenir Light" panose="020B0402020203020204" pitchFamily="34" charset="77"/>
              </a:defRPr>
            </a:lvl1pPr>
            <a:lvl2pPr>
              <a:lnSpc>
                <a:spcPct val="110000"/>
              </a:lnSpc>
              <a:defRPr sz="1800"/>
            </a:lvl2pPr>
            <a:lvl3pPr>
              <a:lnSpc>
                <a:spcPct val="110000"/>
              </a:lnSpc>
              <a:defRPr sz="1600"/>
            </a:lvl3pPr>
            <a:lvl4pPr>
              <a:lnSpc>
                <a:spcPct val="110000"/>
              </a:lnSpc>
              <a:defRPr sz="1400"/>
            </a:lvl4pPr>
            <a:lvl5pPr>
              <a:lnSpc>
                <a:spcPct val="110000"/>
              </a:lnSpc>
              <a:defRPr sz="1400"/>
            </a:lvl5pPr>
          </a:lstStyle>
          <a:p>
            <a:pPr lvl="0"/>
            <a:r>
              <a:rPr lang="de-DE" dirty="0"/>
              <a:t>Auflistung </a:t>
            </a:r>
          </a:p>
        </p:txBody>
      </p:sp>
      <p:sp>
        <p:nvSpPr>
          <p:cNvPr id="2" name="Footer Placeholder 4">
            <a:extLst>
              <a:ext uri="{FF2B5EF4-FFF2-40B4-BE49-F238E27FC236}">
                <a16:creationId xmlns:a16="http://schemas.microsoft.com/office/drawing/2014/main" id="{CA3A6640-D7B8-3517-37FE-EBD425C0D8B5}"/>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
        <p:nvSpPr>
          <p:cNvPr id="3" name="Titel 2">
            <a:extLst>
              <a:ext uri="{FF2B5EF4-FFF2-40B4-BE49-F238E27FC236}">
                <a16:creationId xmlns:a16="http://schemas.microsoft.com/office/drawing/2014/main" id="{C0D48080-CCD6-16CA-0921-AA6D51B82F48}"/>
              </a:ext>
            </a:extLst>
          </p:cNvPr>
          <p:cNvSpPr>
            <a:spLocks noGrp="1"/>
          </p:cNvSpPr>
          <p:nvPr>
            <p:ph type="title" hasCustomPrompt="1"/>
          </p:nvPr>
        </p:nvSpPr>
        <p:spPr>
          <a:xfrm>
            <a:off x="4102938" y="285383"/>
            <a:ext cx="10515600" cy="1325563"/>
          </a:xfrm>
        </p:spPr>
        <p:txBody>
          <a:bodyPr/>
          <a:lstStyle/>
          <a:p>
            <a:r>
              <a:rPr lang="de-DE" dirty="0"/>
              <a:t>Titel rechts</a:t>
            </a:r>
          </a:p>
        </p:txBody>
      </p:sp>
    </p:spTree>
    <p:extLst>
      <p:ext uri="{BB962C8B-B14F-4D97-AF65-F5344CB8AC3E}">
        <p14:creationId xmlns:p14="http://schemas.microsoft.com/office/powerpoint/2010/main" val="3074115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3BA20F9A-43CF-B130-1EF8-23409733A94E}"/>
              </a:ext>
            </a:extLst>
          </p:cNvPr>
          <p:cNvPicPr>
            <a:picLocks noChangeAspect="1"/>
          </p:cNvPicPr>
          <p:nvPr userDrawn="1"/>
        </p:nvPicPr>
        <p:blipFill>
          <a:blip r:embed="rId2"/>
          <a:stretch>
            <a:fillRect/>
          </a:stretch>
        </p:blipFill>
        <p:spPr>
          <a:xfrm>
            <a:off x="-288760" y="275672"/>
            <a:ext cx="9512971" cy="1422575"/>
          </a:xfrm>
          <a:prstGeom prst="rect">
            <a:avLst/>
          </a:prstGeom>
        </p:spPr>
      </p:pic>
      <p:sp>
        <p:nvSpPr>
          <p:cNvPr id="2" name="Title 1"/>
          <p:cNvSpPr>
            <a:spLocks noGrp="1"/>
          </p:cNvSpPr>
          <p:nvPr>
            <p:ph type="title" hasCustomPrompt="1"/>
          </p:nvPr>
        </p:nvSpPr>
        <p:spPr>
          <a:xfrm>
            <a:off x="839788" y="365125"/>
            <a:ext cx="10515600" cy="1325563"/>
          </a:xfrm>
        </p:spPr>
        <p:txBody>
          <a:bodyPr/>
          <a:lstStyle>
            <a:lvl1pPr>
              <a:defRPr/>
            </a:lvl1pPr>
          </a:lstStyle>
          <a:p>
            <a:r>
              <a:rPr lang="de-DE" dirty="0"/>
              <a:t>Zweispaltige </a:t>
            </a:r>
            <a:r>
              <a:rPr lang="de-DE" dirty="0" err="1"/>
              <a:t>folie</a:t>
            </a:r>
            <a:endParaRPr lang="en-US" dirty="0"/>
          </a:p>
        </p:txBody>
      </p:sp>
      <p:sp>
        <p:nvSpPr>
          <p:cNvPr id="3" name="Text Placeholder 2"/>
          <p:cNvSpPr>
            <a:spLocks noGrp="1"/>
          </p:cNvSpPr>
          <p:nvPr>
            <p:ph type="body" idx="1" hasCustomPrompt="1"/>
          </p:nvPr>
        </p:nvSpPr>
        <p:spPr>
          <a:xfrm>
            <a:off x="839788" y="1681163"/>
            <a:ext cx="5157787"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4" name="Content Placeholder 3"/>
          <p:cNvSpPr>
            <a:spLocks noGrp="1"/>
          </p:cNvSpPr>
          <p:nvPr>
            <p:ph sz="half" idx="2" hasCustomPrompt="1"/>
          </p:nvPr>
        </p:nvSpPr>
        <p:spPr>
          <a:xfrm>
            <a:off x="839788" y="2505075"/>
            <a:ext cx="5157787" cy="3684588"/>
          </a:xfrm>
        </p:spPr>
        <p:txBody>
          <a:bodyPr>
            <a:normAutofit/>
          </a:bodyPr>
          <a:lstStyle>
            <a:lvl1pPr>
              <a:defRPr sz="2000"/>
            </a:lvl1pPr>
          </a:lstStyle>
          <a:p>
            <a:pPr lvl="0"/>
            <a:r>
              <a:rPr lang="de-DE" dirty="0"/>
              <a:t>Text</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normAutofit/>
          </a:bodyPr>
          <a:lstStyle>
            <a:lvl1pPr marL="0" indent="0">
              <a:buNone/>
              <a:defRPr sz="3600" b="1" i="0">
                <a:latin typeface="Amatic SC" pitchFamily="2" charset="-79"/>
                <a:cs typeface="Amatic SC" pitchFamily="2"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Untertitel</a:t>
            </a:r>
          </a:p>
        </p:txBody>
      </p:sp>
      <p:sp>
        <p:nvSpPr>
          <p:cNvPr id="6" name="Content Placeholder 5"/>
          <p:cNvSpPr>
            <a:spLocks noGrp="1"/>
          </p:cNvSpPr>
          <p:nvPr>
            <p:ph sz="quarter" idx="4" hasCustomPrompt="1"/>
          </p:nvPr>
        </p:nvSpPr>
        <p:spPr>
          <a:xfrm>
            <a:off x="6172200" y="2505075"/>
            <a:ext cx="5183188" cy="3684588"/>
          </a:xfrm>
        </p:spPr>
        <p:txBody>
          <a:bodyPr>
            <a:normAutofit/>
          </a:bodyPr>
          <a:lstStyle>
            <a:lvl1pPr>
              <a:defRPr sz="2000"/>
            </a:lvl1pPr>
          </a:lstStyle>
          <a:p>
            <a:pPr lvl="0"/>
            <a:r>
              <a:rPr lang="de-DE" dirty="0"/>
              <a:t>Text</a:t>
            </a:r>
            <a:endParaRPr lang="en-US" dirty="0"/>
          </a:p>
        </p:txBody>
      </p:sp>
      <p:sp>
        <p:nvSpPr>
          <p:cNvPr id="10" name="Footer Placeholder 4">
            <a:extLst>
              <a:ext uri="{FF2B5EF4-FFF2-40B4-BE49-F238E27FC236}">
                <a16:creationId xmlns:a16="http://schemas.microsoft.com/office/drawing/2014/main" id="{5BC357D2-C1B0-A8A6-5765-5D6445B17668}"/>
              </a:ext>
            </a:extLst>
          </p:cNvPr>
          <p:cNvSpPr>
            <a:spLocks noGrp="1"/>
          </p:cNvSpPr>
          <p:nvPr>
            <p:ph type="ftr" sz="quarter" idx="10"/>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24818387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8" name="Footer Placeholder 4">
            <a:extLst>
              <a:ext uri="{FF2B5EF4-FFF2-40B4-BE49-F238E27FC236}">
                <a16:creationId xmlns:a16="http://schemas.microsoft.com/office/drawing/2014/main" id="{340BB8BB-CB0C-C9D2-7FC4-E2049FEAA0E8}"/>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603555552"/>
      </p:ext>
    </p:extLst>
  </p:cSld>
  <p:clrMap bg1="lt1" tx1="dk1" bg2="lt2" tx2="dk2" accent1="accent1" accent2="accent2" accent3="accent3" accent4="accent4" accent5="accent5" accent6="accent6" hlink="hlink" folHlink="folHlink"/>
  <p:sldLayoutIdLst>
    <p:sldLayoutId id="2147483681" r:id="rId1"/>
    <p:sldLayoutId id="2147483649" r:id="rId2"/>
    <p:sldLayoutId id="2147483682" r:id="rId3"/>
    <p:sldLayoutId id="2147483662" r:id="rId4"/>
    <p:sldLayoutId id="2147483663" r:id="rId5"/>
    <p:sldLayoutId id="2147483683" r:id="rId6"/>
    <p:sldLayoutId id="2147483664" r:id="rId7"/>
    <p:sldLayoutId id="2147483684" r:id="rId8"/>
    <p:sldLayoutId id="2147483674" r:id="rId9"/>
    <p:sldLayoutId id="2147483685" r:id="rId10"/>
    <p:sldLayoutId id="2147483678" r:id="rId11"/>
    <p:sldLayoutId id="2147483665" r:id="rId12"/>
    <p:sldLayoutId id="2147483676" r:id="rId13"/>
    <p:sldLayoutId id="2147483713" r:id="rId14"/>
    <p:sldLayoutId id="2147483714" r:id="rId15"/>
    <p:sldLayoutId id="2147483715" r:id="rId16"/>
    <p:sldLayoutId id="2147483716" r:id="rId17"/>
  </p:sldLayoutIdLst>
  <p:txStyles>
    <p:titleStyle>
      <a:lvl1pPr algn="l" defTabSz="914400" rtl="0" eaLnBrk="1" latinLnBrk="0" hangingPunct="1">
        <a:lnSpc>
          <a:spcPct val="90000"/>
        </a:lnSpc>
        <a:spcBef>
          <a:spcPct val="0"/>
        </a:spcBef>
        <a:buNone/>
        <a:defRPr sz="4400" b="1" i="0" kern="1200">
          <a:solidFill>
            <a:schemeClr val="tx1"/>
          </a:solidFill>
          <a:latin typeface="Amatic SC" pitchFamily="2" charset="-79"/>
          <a:ea typeface="+mj-ea"/>
          <a:cs typeface="Amatic SC" pitchFamily="2" charset="-79"/>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Avenir Light" panose="020B0402020203020204" pitchFamily="34"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venir Light" panose="020B0402020203020204"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venir Light" panose="020B0402020203020204"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8" name="Footer Placeholder 4">
            <a:extLst>
              <a:ext uri="{FF2B5EF4-FFF2-40B4-BE49-F238E27FC236}">
                <a16:creationId xmlns:a16="http://schemas.microsoft.com/office/drawing/2014/main" id="{340BB8BB-CB0C-C9D2-7FC4-E2049FEAA0E8}"/>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383131780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defTabSz="914400" rtl="0" eaLnBrk="1" latinLnBrk="0" hangingPunct="1">
        <a:lnSpc>
          <a:spcPct val="90000"/>
        </a:lnSpc>
        <a:spcBef>
          <a:spcPct val="0"/>
        </a:spcBef>
        <a:buNone/>
        <a:defRPr sz="4400" b="1" i="0" kern="1200">
          <a:solidFill>
            <a:schemeClr val="tx1"/>
          </a:solidFill>
          <a:latin typeface="Amatic SC" pitchFamily="2" charset="-79"/>
          <a:ea typeface="+mj-ea"/>
          <a:cs typeface="Amatic SC" pitchFamily="2" charset="-79"/>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Avenir Light" panose="020B0402020203020204" pitchFamily="34"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venir Light" panose="020B0402020203020204"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venir Light" panose="020B0402020203020204"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8" name="Footer Placeholder 4">
            <a:extLst>
              <a:ext uri="{FF2B5EF4-FFF2-40B4-BE49-F238E27FC236}">
                <a16:creationId xmlns:a16="http://schemas.microsoft.com/office/drawing/2014/main" id="{340BB8BB-CB0C-C9D2-7FC4-E2049FEAA0E8}"/>
              </a:ext>
            </a:extLst>
          </p:cNvPr>
          <p:cNvSpPr>
            <a:spLocks noGrp="1"/>
          </p:cNvSpPr>
          <p:nvPr>
            <p:ph type="ftr" sz="quarter" idx="3"/>
          </p:nvPr>
        </p:nvSpPr>
        <p:spPr>
          <a:xfrm>
            <a:off x="753107" y="6217203"/>
            <a:ext cx="6253980" cy="365125"/>
          </a:xfrm>
          <a:prstGeom prst="rect">
            <a:avLst/>
          </a:prstGeom>
        </p:spPr>
        <p:txBody>
          <a:bodyPr vert="horz" lIns="91440" tIns="45720" rIns="91440" bIns="45720" rtlCol="0" anchor="ctr"/>
          <a:lstStyle>
            <a:lvl1pPr algn="l">
              <a:defRPr sz="2400" b="0" i="0">
                <a:solidFill>
                  <a:schemeClr val="tx1">
                    <a:tint val="75000"/>
                  </a:schemeClr>
                </a:solidFill>
                <a:latin typeface="Avenir Light" panose="020B0402020203020204" pitchFamily="34" charset="77"/>
              </a:defRPr>
            </a:lvl1pPr>
          </a:lstStyle>
          <a:p>
            <a:r>
              <a:rPr lang="en-US" b="1" dirty="0">
                <a:solidFill>
                  <a:schemeClr val="tx1">
                    <a:lumMod val="85000"/>
                    <a:lumOff val="15000"/>
                  </a:schemeClr>
                </a:solidFill>
                <a:latin typeface="Amatic SC" pitchFamily="2" charset="-79"/>
                <a:cs typeface="Amatic SC" pitchFamily="2" charset="-79"/>
              </a:rPr>
              <a:t>Teil 1 	</a:t>
            </a:r>
            <a:r>
              <a:rPr lang="en-US" b="1" dirty="0">
                <a:solidFill>
                  <a:schemeClr val="bg1">
                    <a:lumMod val="75000"/>
                  </a:schemeClr>
                </a:solidFill>
                <a:latin typeface="Amatic SC" pitchFamily="2" charset="-79"/>
                <a:cs typeface="Amatic SC" pitchFamily="2" charset="-79"/>
              </a:rPr>
              <a:t>Teil 2 	Teil 3	Teil 4</a:t>
            </a:r>
          </a:p>
        </p:txBody>
      </p:sp>
    </p:spTree>
    <p:extLst>
      <p:ext uri="{BB962C8B-B14F-4D97-AF65-F5344CB8AC3E}">
        <p14:creationId xmlns:p14="http://schemas.microsoft.com/office/powerpoint/2010/main" val="321857788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b="1" i="0" kern="1200">
          <a:solidFill>
            <a:schemeClr val="tx1"/>
          </a:solidFill>
          <a:latin typeface="Amatic SC" pitchFamily="2" charset="-79"/>
          <a:ea typeface="+mj-ea"/>
          <a:cs typeface="Amatic SC" pitchFamily="2" charset="-79"/>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0" i="0" kern="1200">
          <a:solidFill>
            <a:schemeClr val="tx1"/>
          </a:solidFill>
          <a:latin typeface="Avenir Light" panose="020B0402020203020204" pitchFamily="34" charset="77"/>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tx1"/>
          </a:solidFill>
          <a:latin typeface="Avenir Light" panose="020B0402020203020204" pitchFamily="34" charset="77"/>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tx1"/>
          </a:solidFill>
          <a:latin typeface="Avenir Light" panose="020B0402020203020204" pitchFamily="34" charset="77"/>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6.emf"/><Relationship Id="rId5" Type="http://schemas.openxmlformats.org/officeDocument/2006/relationships/image" Target="../media/image4.png"/><Relationship Id="rId4" Type="http://schemas.openxmlformats.org/officeDocument/2006/relationships/image" Target="../media/image15.jp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15.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hyperlink" Target="https://www.instagram.com/femininaburgenland/"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hyperlink" Target="https://www.fh-joanneum.at/projekt/inside/" TargetMode="External"/><Relationship Id="rId2" Type="http://schemas.openxmlformats.org/officeDocument/2006/relationships/notesSlide" Target="../notesSlides/notesSlide13.xml"/><Relationship Id="rId1" Type="http://schemas.openxmlformats.org/officeDocument/2006/relationships/slideLayout" Target="../slideLayouts/slideLayout15.xml"/><Relationship Id="rId5" Type="http://schemas.openxmlformats.org/officeDocument/2006/relationships/image" Target="../media/image39.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1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hyperlink" Target="http://www.fgoe.org/" TargetMode="External"/><Relationship Id="rId2" Type="http://schemas.openxmlformats.org/officeDocument/2006/relationships/notesSlide" Target="../notesSlides/notesSlide15.xml"/><Relationship Id="rId1" Type="http://schemas.openxmlformats.org/officeDocument/2006/relationships/slideLayout" Target="../slideLayouts/slideLayout16.xml"/><Relationship Id="rId4" Type="http://schemas.openxmlformats.org/officeDocument/2006/relationships/hyperlink" Target="http://www.goeg.at/"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agenda-gesundheitsfoerderung.at/" TargetMode="External"/><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hyperlink" Target="https://www.facebook.com/abcfyrisalarligaheilsu/"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22.jpeg"/><Relationship Id="rId5" Type="http://schemas.openxmlformats.org/officeDocument/2006/relationships/hyperlink" Target="https://www.folkaheilsa.fo/salarlig-heilsa/abc-fyri-salarliga-heilsu" TargetMode="External"/><Relationship Id="rId4" Type="http://schemas.openxmlformats.org/officeDocument/2006/relationships/image" Target="../media/image21.emf"/><Relationship Id="rId9"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hyperlink" Target="https://doi.org/10.3390/ijerph182111095"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hyperlink" Target="https://www.sciencedirect.com/science/article/pii/S0531556516306167?via%3Dihub"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gesunde-jugendarbeit.at/du-bist-ok"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hyperlink" Target="https://wohlfuehl-pool.at/"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2.jpg"/><Relationship Id="rId5" Type="http://schemas.openxmlformats.org/officeDocument/2006/relationships/image" Target="../media/image31.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251557DF-64E1-3128-5B36-36D8F70E83EF}"/>
              </a:ext>
            </a:extLst>
          </p:cNvPr>
          <p:cNvPicPr>
            <a:picLocks noChangeAspect="1"/>
          </p:cNvPicPr>
          <p:nvPr/>
        </p:nvPicPr>
        <p:blipFill>
          <a:blip r:embed="rId3"/>
          <a:stretch>
            <a:fillRect/>
          </a:stretch>
        </p:blipFill>
        <p:spPr>
          <a:xfrm rot="10800000">
            <a:off x="-1842247" y="-2136450"/>
            <a:ext cx="14718409" cy="7562498"/>
          </a:xfrm>
          <a:prstGeom prst="rect">
            <a:avLst/>
          </a:prstGeom>
        </p:spPr>
      </p:pic>
      <p:sp>
        <p:nvSpPr>
          <p:cNvPr id="2" name="Titel 1">
            <a:extLst>
              <a:ext uri="{FF2B5EF4-FFF2-40B4-BE49-F238E27FC236}">
                <a16:creationId xmlns:a16="http://schemas.microsoft.com/office/drawing/2014/main" id="{569C6E36-AB25-449A-82B2-375E95C70B18}"/>
              </a:ext>
            </a:extLst>
          </p:cNvPr>
          <p:cNvSpPr>
            <a:spLocks noGrp="1"/>
          </p:cNvSpPr>
          <p:nvPr>
            <p:ph type="title"/>
          </p:nvPr>
        </p:nvSpPr>
        <p:spPr>
          <a:xfrm>
            <a:off x="1789881" y="567562"/>
            <a:ext cx="8756076" cy="3383369"/>
          </a:xfrm>
        </p:spPr>
        <p:txBody>
          <a:bodyPr vert="horz" lIns="91440" tIns="45720" rIns="91440" bIns="45720" rtlCol="0" anchor="b">
            <a:normAutofit/>
          </a:bodyPr>
          <a:lstStyle/>
          <a:p>
            <a:pPr algn="ctr"/>
            <a:r>
              <a:rPr lang="en-US" sz="4900" dirty="0">
                <a:solidFill>
                  <a:schemeClr val="tx1">
                    <a:lumMod val="85000"/>
                    <a:lumOff val="15000"/>
                  </a:schemeClr>
                </a:solidFill>
              </a:rPr>
              <a:t>Initiative “ABC der </a:t>
            </a:r>
            <a:r>
              <a:rPr lang="en-US" sz="4900" dirty="0" err="1">
                <a:solidFill>
                  <a:schemeClr val="tx1">
                    <a:lumMod val="85000"/>
                    <a:lumOff val="15000"/>
                  </a:schemeClr>
                </a:solidFill>
              </a:rPr>
              <a:t>psychosozialen</a:t>
            </a:r>
            <a:r>
              <a:rPr lang="en-US" sz="4900" dirty="0">
                <a:solidFill>
                  <a:schemeClr val="tx1">
                    <a:lumMod val="85000"/>
                    <a:lumOff val="15000"/>
                  </a:schemeClr>
                </a:solidFill>
              </a:rPr>
              <a:t> Gesundheit </a:t>
            </a:r>
            <a:r>
              <a:rPr lang="en-US" sz="4900" dirty="0" err="1">
                <a:solidFill>
                  <a:schemeClr val="tx1">
                    <a:lumMod val="85000"/>
                    <a:lumOff val="15000"/>
                  </a:schemeClr>
                </a:solidFill>
              </a:rPr>
              <a:t>junger</a:t>
            </a:r>
            <a:r>
              <a:rPr lang="en-US" sz="4900" dirty="0">
                <a:solidFill>
                  <a:schemeClr val="tx1">
                    <a:lumMod val="85000"/>
                    <a:lumOff val="15000"/>
                  </a:schemeClr>
                </a:solidFill>
              </a:rPr>
              <a:t> Menschen”</a:t>
            </a:r>
            <a:br>
              <a:rPr lang="en-US" sz="6000" dirty="0">
                <a:solidFill>
                  <a:schemeClr val="tx1">
                    <a:lumMod val="85000"/>
                    <a:lumOff val="15000"/>
                  </a:schemeClr>
                </a:solidFill>
              </a:rPr>
            </a:br>
            <a:endParaRPr lang="en-US" sz="6000" b="1" dirty="0">
              <a:solidFill>
                <a:schemeClr val="tx1">
                  <a:lumMod val="85000"/>
                  <a:lumOff val="15000"/>
                </a:schemeClr>
              </a:solidFill>
              <a:latin typeface="Amatic SC" pitchFamily="2" charset="-79"/>
              <a:cs typeface="Amatic SC" pitchFamily="2" charset="-79"/>
            </a:endParaRPr>
          </a:p>
        </p:txBody>
      </p:sp>
      <p:pic>
        <p:nvPicPr>
          <p:cNvPr id="4" name="Grafik 3" descr="Ein Bild, das Text enthält.&#10;&#10;Automatisch generierte Beschreibung">
            <a:extLst>
              <a:ext uri="{FF2B5EF4-FFF2-40B4-BE49-F238E27FC236}">
                <a16:creationId xmlns:a16="http://schemas.microsoft.com/office/drawing/2014/main" id="{4362135E-323B-F868-165A-31E977917F53}"/>
              </a:ext>
            </a:extLst>
          </p:cNvPr>
          <p:cNvPicPr>
            <a:picLocks noChangeAspect="1"/>
          </p:cNvPicPr>
          <p:nvPr/>
        </p:nvPicPr>
        <p:blipFill>
          <a:blip r:embed="rId4"/>
          <a:stretch>
            <a:fillRect/>
          </a:stretch>
        </p:blipFill>
        <p:spPr>
          <a:xfrm>
            <a:off x="2867477" y="7070900"/>
            <a:ext cx="4371155" cy="1005365"/>
          </a:xfrm>
          <a:prstGeom prst="rect">
            <a:avLst/>
          </a:prstGeom>
        </p:spPr>
      </p:pic>
      <p:pic>
        <p:nvPicPr>
          <p:cNvPr id="6" name="Grafik 5" descr="Ein Bild, das Logo, Symbol, Grafiken, Screenshot enthält.&#10;&#10;Automatisch generierte Beschreibung">
            <a:extLst>
              <a:ext uri="{FF2B5EF4-FFF2-40B4-BE49-F238E27FC236}">
                <a16:creationId xmlns:a16="http://schemas.microsoft.com/office/drawing/2014/main" id="{FB23DFCF-6883-E514-E6DA-E8E5B5245D53}"/>
              </a:ext>
            </a:extLst>
          </p:cNvPr>
          <p:cNvPicPr>
            <a:picLocks noChangeAspect="1"/>
          </p:cNvPicPr>
          <p:nvPr/>
        </p:nvPicPr>
        <p:blipFill>
          <a:blip r:embed="rId5"/>
          <a:stretch>
            <a:fillRect/>
          </a:stretch>
        </p:blipFill>
        <p:spPr>
          <a:xfrm>
            <a:off x="8303518" y="7755038"/>
            <a:ext cx="582066" cy="642453"/>
          </a:xfrm>
          <a:prstGeom prst="rect">
            <a:avLst/>
          </a:prstGeom>
        </p:spPr>
      </p:pic>
      <p:pic>
        <p:nvPicPr>
          <p:cNvPr id="7" name="Grafik 6">
            <a:extLst>
              <a:ext uri="{FF2B5EF4-FFF2-40B4-BE49-F238E27FC236}">
                <a16:creationId xmlns:a16="http://schemas.microsoft.com/office/drawing/2014/main" id="{E89173DC-0C65-9866-B905-C032EE720B23}"/>
              </a:ext>
            </a:extLst>
          </p:cNvPr>
          <p:cNvPicPr>
            <a:picLocks noChangeAspect="1"/>
          </p:cNvPicPr>
          <p:nvPr/>
        </p:nvPicPr>
        <p:blipFill>
          <a:blip r:embed="rId6"/>
          <a:stretch>
            <a:fillRect/>
          </a:stretch>
        </p:blipFill>
        <p:spPr>
          <a:xfrm>
            <a:off x="-494421" y="-339426"/>
            <a:ext cx="7772400" cy="1083707"/>
          </a:xfrm>
          <a:prstGeom prst="rect">
            <a:avLst/>
          </a:prstGeom>
        </p:spPr>
      </p:pic>
      <p:sp>
        <p:nvSpPr>
          <p:cNvPr id="3" name="Textfeld 2">
            <a:extLst>
              <a:ext uri="{FF2B5EF4-FFF2-40B4-BE49-F238E27FC236}">
                <a16:creationId xmlns:a16="http://schemas.microsoft.com/office/drawing/2014/main" id="{68DA0BB5-43B6-0C27-A9EE-D696BC14385F}"/>
              </a:ext>
            </a:extLst>
          </p:cNvPr>
          <p:cNvSpPr txBox="1"/>
          <p:nvPr/>
        </p:nvSpPr>
        <p:spPr>
          <a:xfrm>
            <a:off x="697694" y="5132707"/>
            <a:ext cx="5003515" cy="1200329"/>
          </a:xfrm>
          <a:prstGeom prst="rect">
            <a:avLst/>
          </a:prstGeom>
          <a:noFill/>
        </p:spPr>
        <p:txBody>
          <a:bodyPr wrap="square" rtlCol="0">
            <a:spAutoFit/>
          </a:bodyPr>
          <a:lstStyle/>
          <a:p>
            <a:r>
              <a:rPr lang="de-DE" dirty="0"/>
              <a:t>Referentin: Ekim San</a:t>
            </a:r>
          </a:p>
          <a:p>
            <a:endParaRPr lang="de-DE" dirty="0"/>
          </a:p>
          <a:p>
            <a:r>
              <a:rPr lang="de-DE" dirty="0"/>
              <a:t>Autorinnen: Gerlinde Rohrauer-Näf, Brigitte Lindner, Irina Vana, Lisa Schlee</a:t>
            </a:r>
          </a:p>
        </p:txBody>
      </p:sp>
    </p:spTree>
    <p:extLst>
      <p:ext uri="{BB962C8B-B14F-4D97-AF65-F5344CB8AC3E}">
        <p14:creationId xmlns:p14="http://schemas.microsoft.com/office/powerpoint/2010/main" val="7459844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F789875-317E-81D8-9164-B5FA116002C5}"/>
              </a:ext>
            </a:extLst>
          </p:cNvPr>
          <p:cNvSpPr>
            <a:spLocks noGrp="1"/>
          </p:cNvSpPr>
          <p:nvPr>
            <p:ph type="title"/>
          </p:nvPr>
        </p:nvSpPr>
        <p:spPr>
          <a:xfrm>
            <a:off x="641334" y="365125"/>
            <a:ext cx="7682859" cy="1325563"/>
          </a:xfrm>
        </p:spPr>
        <p:txBody>
          <a:bodyPr/>
          <a:lstStyle/>
          <a:p>
            <a:r>
              <a:rPr lang="de-DE" dirty="0"/>
              <a:t>Anmeldung und Information</a:t>
            </a:r>
          </a:p>
        </p:txBody>
      </p:sp>
      <p:sp>
        <p:nvSpPr>
          <p:cNvPr id="4" name="Inhaltsplatzhalter 1">
            <a:extLst>
              <a:ext uri="{FF2B5EF4-FFF2-40B4-BE49-F238E27FC236}">
                <a16:creationId xmlns:a16="http://schemas.microsoft.com/office/drawing/2014/main" id="{EF4DC5DB-9DAA-5122-A12F-CD13FF435733}"/>
              </a:ext>
            </a:extLst>
          </p:cNvPr>
          <p:cNvSpPr txBox="1">
            <a:spLocks/>
          </p:cNvSpPr>
          <p:nvPr/>
        </p:nvSpPr>
        <p:spPr>
          <a:xfrm>
            <a:off x="203201" y="2103855"/>
            <a:ext cx="11274096" cy="3775108"/>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400"/>
              </a:spcBef>
              <a:buFont typeface="Arial" panose="020B0604020202020204" pitchFamily="34" charset="0"/>
              <a:buNone/>
              <a:defRPr sz="2000" b="0" i="0" kern="1200">
                <a:solidFill>
                  <a:schemeClr val="tx1"/>
                </a:solidFill>
                <a:latin typeface="Avenir Light" panose="020B0402020203020204" pitchFamily="34" charset="77"/>
                <a:ea typeface="+mn-ea"/>
                <a:cs typeface="+mn-cs"/>
              </a:defRPr>
            </a:lvl1pPr>
            <a:lvl2pPr marL="457200" indent="0" algn="l" defTabSz="914400" rtl="0" eaLnBrk="1" latinLnBrk="0" hangingPunct="1">
              <a:lnSpc>
                <a:spcPct val="11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2pPr>
            <a:lvl3pPr marL="914400" indent="0" algn="l" defTabSz="914400" rtl="0" eaLnBrk="1" latinLnBrk="0" hangingPunct="1">
              <a:lnSpc>
                <a:spcPct val="110000"/>
              </a:lnSpc>
              <a:spcBef>
                <a:spcPts val="500"/>
              </a:spcBef>
              <a:buFont typeface="Arial" panose="020B0604020202020204" pitchFamily="34" charset="0"/>
              <a:buNone/>
              <a:defRPr sz="1600" b="0" i="0" kern="1200">
                <a:solidFill>
                  <a:schemeClr val="tx1"/>
                </a:solidFill>
                <a:latin typeface="Avenir Light" panose="020B0402020203020204" pitchFamily="34" charset="77"/>
                <a:ea typeface="+mn-ea"/>
                <a:cs typeface="+mn-cs"/>
              </a:defRPr>
            </a:lvl3pPr>
            <a:lvl4pPr marL="1371600" indent="0" algn="l" defTabSz="914400" rtl="0" eaLnBrk="1" latinLnBrk="0" hangingPunct="1">
              <a:lnSpc>
                <a:spcPct val="110000"/>
              </a:lnSpc>
              <a:spcBef>
                <a:spcPts val="500"/>
              </a:spcBef>
              <a:buFont typeface="Arial" panose="020B0604020202020204" pitchFamily="34" charset="0"/>
              <a:buNone/>
              <a:defRPr sz="1400" b="0" i="0" kern="1200">
                <a:solidFill>
                  <a:schemeClr val="tx1"/>
                </a:solidFill>
                <a:latin typeface="Avenir Light" panose="020B0402020203020204" pitchFamily="34" charset="77"/>
                <a:ea typeface="+mn-ea"/>
                <a:cs typeface="+mn-cs"/>
              </a:defRPr>
            </a:lvl4pPr>
            <a:lvl5pPr marL="1828800" indent="0" algn="l" defTabSz="914400" rtl="0" eaLnBrk="1" latinLnBrk="0" hangingPunct="1">
              <a:lnSpc>
                <a:spcPct val="110000"/>
              </a:lnSpc>
              <a:spcBef>
                <a:spcPts val="500"/>
              </a:spcBef>
              <a:buFont typeface="Arial" panose="020B0604020202020204" pitchFamily="34" charset="0"/>
              <a:buNone/>
              <a:defRPr sz="1400" b="0" i="0" kern="1200">
                <a:solidFill>
                  <a:schemeClr val="tx1"/>
                </a:solidFill>
                <a:latin typeface="Avenir Light" panose="020B04020202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AT" dirty="0">
                <a:latin typeface="Avenir Light" panose="020B0402020203020204"/>
                <a:cs typeface="Times New Roman" panose="02020603050405020304" pitchFamily="18" charset="0"/>
              </a:rPr>
              <a:t>Weitere Informationen: www.wohlfuhl-pool.at</a:t>
            </a:r>
            <a:endParaRPr lang="de-DE" dirty="0">
              <a:latin typeface="Avenir Light" panose="020B0402020203020204"/>
              <a:cs typeface="Times New Roman" panose="02020603050405020304" pitchFamily="18" charset="0"/>
            </a:endParaRPr>
          </a:p>
          <a:p>
            <a:r>
              <a:rPr lang="de-DE" sz="2600" b="1" dirty="0">
                <a:latin typeface="Avenir Light" panose="020B0402020203020204"/>
                <a:ea typeface="Times New Roman" panose="02020603050405020304" pitchFamily="18" charset="0"/>
                <a:cs typeface="Times New Roman" panose="02020603050405020304" pitchFamily="18" charset="0"/>
              </a:rPr>
              <a:t>Werden Sie </a:t>
            </a:r>
            <a:r>
              <a:rPr lang="de-DE" sz="2600" b="1" dirty="0" err="1">
                <a:latin typeface="Avenir Light" panose="020B0402020203020204"/>
                <a:ea typeface="Times New Roman" panose="02020603050405020304" pitchFamily="18" charset="0"/>
                <a:cs typeface="Times New Roman" panose="02020603050405020304" pitchFamily="18" charset="0"/>
              </a:rPr>
              <a:t>Partner:in</a:t>
            </a:r>
            <a:r>
              <a:rPr lang="de-DE" sz="2600" b="1" dirty="0">
                <a:latin typeface="Avenir Light" panose="020B0402020203020204"/>
                <a:ea typeface="Times New Roman" panose="02020603050405020304" pitchFamily="18" charset="0"/>
                <a:cs typeface="Times New Roman" panose="02020603050405020304" pitchFamily="18" charset="0"/>
              </a:rPr>
              <a:t>!</a:t>
            </a:r>
          </a:p>
          <a:p>
            <a:r>
              <a:rPr lang="de-DE" sz="2600" b="1" dirty="0">
                <a:latin typeface="Avenir Light" panose="020B0402020203020204"/>
                <a:ea typeface="Times New Roman" panose="02020603050405020304" pitchFamily="18" charset="0"/>
                <a:cs typeface="Times New Roman" panose="02020603050405020304" pitchFamily="18" charset="0"/>
              </a:rPr>
              <a:t>Anmeldung: </a:t>
            </a:r>
          </a:p>
          <a:p>
            <a:endParaRPr lang="de-DE" sz="2600" b="1" dirty="0">
              <a:latin typeface="Avenir Light" panose="020B0402020203020204"/>
              <a:ea typeface="Times New Roman" panose="02020603050405020304" pitchFamily="18" charset="0"/>
              <a:cs typeface="Times New Roman" panose="02020603050405020304" pitchFamily="18" charset="0"/>
            </a:endParaRPr>
          </a:p>
          <a:p>
            <a:endParaRPr lang="de-DE" sz="2600" b="1" dirty="0">
              <a:latin typeface="Avenir Light" panose="020B0402020203020204"/>
              <a:cs typeface="Times New Roman" panose="02020603050405020304" pitchFamily="18" charset="0"/>
            </a:endParaRPr>
          </a:p>
          <a:p>
            <a:pPr marL="342900" indent="-342900">
              <a:buFontTx/>
              <a:buChar char="-"/>
            </a:pPr>
            <a:endParaRPr lang="de-DE" dirty="0">
              <a:latin typeface="Avenir Light" panose="020B0402020203020204"/>
            </a:endParaRPr>
          </a:p>
        </p:txBody>
      </p:sp>
      <p:pic>
        <p:nvPicPr>
          <p:cNvPr id="11" name="Grafik 10">
            <a:extLst>
              <a:ext uri="{FF2B5EF4-FFF2-40B4-BE49-F238E27FC236}">
                <a16:creationId xmlns:a16="http://schemas.microsoft.com/office/drawing/2014/main" id="{FAE8B9E5-6871-0844-285B-4C85A903C855}"/>
              </a:ext>
            </a:extLst>
          </p:cNvPr>
          <p:cNvPicPr>
            <a:picLocks noChangeAspect="1"/>
          </p:cNvPicPr>
          <p:nvPr/>
        </p:nvPicPr>
        <p:blipFill>
          <a:blip r:embed="rId3"/>
          <a:stretch>
            <a:fillRect/>
          </a:stretch>
        </p:blipFill>
        <p:spPr>
          <a:xfrm>
            <a:off x="3413224" y="6195526"/>
            <a:ext cx="6046087" cy="594697"/>
          </a:xfrm>
          <a:prstGeom prst="rect">
            <a:avLst/>
          </a:prstGeom>
        </p:spPr>
      </p:pic>
      <p:pic>
        <p:nvPicPr>
          <p:cNvPr id="7" name="Grafik 6" descr="Ein Bild, das Muster, Quadrat, Pixel, Design enthält.&#10;&#10;Automatisch generierte Beschreibung">
            <a:extLst>
              <a:ext uri="{FF2B5EF4-FFF2-40B4-BE49-F238E27FC236}">
                <a16:creationId xmlns:a16="http://schemas.microsoft.com/office/drawing/2014/main" id="{25455316-ACBD-EA66-CF62-3149E4605D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48127" y="2712686"/>
            <a:ext cx="2984747" cy="2984747"/>
          </a:xfrm>
          <a:prstGeom prst="rect">
            <a:avLst/>
          </a:prstGeom>
        </p:spPr>
      </p:pic>
      <p:pic>
        <p:nvPicPr>
          <p:cNvPr id="9" name="Grafik 8" descr="Ein Bild, das Text, Schrift, Grafiken, Grafikdesign enthält.&#10;&#10;Automatisch generierte Beschreibung">
            <a:extLst>
              <a:ext uri="{FF2B5EF4-FFF2-40B4-BE49-F238E27FC236}">
                <a16:creationId xmlns:a16="http://schemas.microsoft.com/office/drawing/2014/main" id="{F9EDF3E6-4C65-59B4-1C75-525138C4F890}"/>
              </a:ext>
            </a:extLst>
          </p:cNvPr>
          <p:cNvPicPr>
            <a:picLocks noChangeAspect="1"/>
          </p:cNvPicPr>
          <p:nvPr/>
        </p:nvPicPr>
        <p:blipFill>
          <a:blip r:embed="rId5"/>
          <a:stretch>
            <a:fillRect/>
          </a:stretch>
        </p:blipFill>
        <p:spPr>
          <a:xfrm>
            <a:off x="6532874" y="2354106"/>
            <a:ext cx="5577851" cy="3938024"/>
          </a:xfrm>
          <a:prstGeom prst="rect">
            <a:avLst/>
          </a:prstGeom>
        </p:spPr>
      </p:pic>
    </p:spTree>
    <p:extLst>
      <p:ext uri="{BB962C8B-B14F-4D97-AF65-F5344CB8AC3E}">
        <p14:creationId xmlns:p14="http://schemas.microsoft.com/office/powerpoint/2010/main" val="13785468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Text enthält.&#10;&#10;Automatisch generierte Beschreibung">
            <a:extLst>
              <a:ext uri="{FF2B5EF4-FFF2-40B4-BE49-F238E27FC236}">
                <a16:creationId xmlns:a16="http://schemas.microsoft.com/office/drawing/2014/main" id="{62B93065-6A1D-4CA2-88BC-93F8DCFB31E7}"/>
              </a:ext>
            </a:extLst>
          </p:cNvPr>
          <p:cNvPicPr>
            <a:picLocks noChangeAspect="1"/>
          </p:cNvPicPr>
          <p:nvPr/>
        </p:nvPicPr>
        <p:blipFill>
          <a:blip r:embed="rId2"/>
          <a:stretch>
            <a:fillRect/>
          </a:stretch>
        </p:blipFill>
        <p:spPr>
          <a:xfrm>
            <a:off x="706044" y="444799"/>
            <a:ext cx="5099304" cy="1667256"/>
          </a:xfrm>
          <a:prstGeom prst="rect">
            <a:avLst/>
          </a:prstGeom>
        </p:spPr>
      </p:pic>
      <p:sp>
        <p:nvSpPr>
          <p:cNvPr id="6" name="Titel 1">
            <a:extLst>
              <a:ext uri="{FF2B5EF4-FFF2-40B4-BE49-F238E27FC236}">
                <a16:creationId xmlns:a16="http://schemas.microsoft.com/office/drawing/2014/main" id="{9648DCE0-B2CD-4552-88F9-EB8D216E4022}"/>
              </a:ext>
            </a:extLst>
          </p:cNvPr>
          <p:cNvSpPr txBox="1">
            <a:spLocks/>
          </p:cNvSpPr>
          <p:nvPr/>
        </p:nvSpPr>
        <p:spPr>
          <a:xfrm>
            <a:off x="831850" y="1236051"/>
            <a:ext cx="9715649" cy="3423849"/>
          </a:xfrm>
          <a:prstGeom prst="rect">
            <a:avLst/>
          </a:prstGeom>
        </p:spPr>
        <p:txBody>
          <a:bodyPr vert="horz" lIns="0" tIns="0" rIns="0" bIns="0" rtlCol="0" anchor="b">
            <a:noAutofit/>
          </a:bodyPr>
          <a:lstStyle>
            <a:lvl1pPr algn="l" defTabSz="914400" rtl="0" eaLnBrk="1" latinLnBrk="0" hangingPunct="1">
              <a:lnSpc>
                <a:spcPct val="110000"/>
              </a:lnSpc>
              <a:spcBef>
                <a:spcPct val="0"/>
              </a:spcBef>
              <a:buNone/>
              <a:defRPr sz="3200" b="0" i="0" kern="1200">
                <a:solidFill>
                  <a:schemeClr val="tx2"/>
                </a:solidFill>
                <a:latin typeface="Lucida Sans" panose="020B0602030504020204" pitchFamily="34" charset="77"/>
                <a:ea typeface="+mj-ea"/>
                <a:cs typeface="+mj-cs"/>
              </a:defRPr>
            </a:lvl1pPr>
          </a:lstStyle>
          <a:p>
            <a:pPr algn="l"/>
            <a:br>
              <a:rPr lang="de-DE" sz="3600" dirty="0"/>
            </a:br>
            <a:r>
              <a:rPr lang="de-DE" sz="4000" b="1" i="0" u="none" strike="noStrike" baseline="0" dirty="0">
                <a:solidFill>
                  <a:schemeClr val="tx1"/>
                </a:solidFill>
                <a:latin typeface="Amatic SC" panose="00000500000000000000" pitchFamily="2" charset="-79"/>
                <a:cs typeface="Amatic SC" panose="00000500000000000000" pitchFamily="2" charset="-79"/>
              </a:rPr>
              <a:t>Projekte zur Förderung eines positiven</a:t>
            </a:r>
          </a:p>
          <a:p>
            <a:pPr algn="l"/>
            <a:r>
              <a:rPr lang="de-DE" sz="4000" b="1" i="0" u="none" strike="noStrike" baseline="0" dirty="0">
                <a:solidFill>
                  <a:schemeClr val="tx1"/>
                </a:solidFill>
                <a:latin typeface="Amatic SC" panose="00000500000000000000" pitchFamily="2" charset="-79"/>
                <a:cs typeface="Amatic SC" panose="00000500000000000000" pitchFamily="2" charset="-79"/>
              </a:rPr>
              <a:t>(Körper-)Selbstbildes und Reduktion</a:t>
            </a:r>
          </a:p>
          <a:p>
            <a:pPr algn="l"/>
            <a:r>
              <a:rPr lang="de-DE" sz="4000" b="1" i="0" u="none" strike="noStrike" baseline="0" dirty="0">
                <a:solidFill>
                  <a:schemeClr val="tx1"/>
                </a:solidFill>
                <a:latin typeface="Amatic SC" panose="00000500000000000000" pitchFamily="2" charset="-79"/>
                <a:cs typeface="Amatic SC" panose="00000500000000000000" pitchFamily="2" charset="-79"/>
              </a:rPr>
              <a:t>des Gewichtsstigmas</a:t>
            </a:r>
            <a:endParaRPr lang="de-DE" sz="4000" b="1" dirty="0">
              <a:solidFill>
                <a:schemeClr val="tx1"/>
              </a:solidFill>
              <a:latin typeface="Amatic SC" panose="00000500000000000000" pitchFamily="2" charset="-79"/>
              <a:cs typeface="Amatic SC" panose="00000500000000000000" pitchFamily="2" charset="-79"/>
            </a:endParaRPr>
          </a:p>
        </p:txBody>
      </p:sp>
      <p:sp>
        <p:nvSpPr>
          <p:cNvPr id="7" name="Textplatzhalter 2">
            <a:extLst>
              <a:ext uri="{FF2B5EF4-FFF2-40B4-BE49-F238E27FC236}">
                <a16:creationId xmlns:a16="http://schemas.microsoft.com/office/drawing/2014/main" id="{FDDF89A9-B2D6-4458-83D1-8C17687D364C}"/>
              </a:ext>
            </a:extLst>
          </p:cNvPr>
          <p:cNvSpPr txBox="1">
            <a:spLocks/>
          </p:cNvSpPr>
          <p:nvPr/>
        </p:nvSpPr>
        <p:spPr>
          <a:xfrm>
            <a:off x="831850" y="4676764"/>
            <a:ext cx="6814456" cy="827315"/>
          </a:xfrm>
          <a:prstGeom prst="rect">
            <a:avLst/>
          </a:prstGeom>
        </p:spPr>
        <p:txBody>
          <a:bodyPr vert="horz" lIns="0" tIns="0" rIns="0" bIns="0" rtlCol="0">
            <a:normAutofit/>
          </a:bodyPr>
          <a:lstStyle>
            <a:lvl1pPr marL="228600" indent="-228600" algn="l" defTabSz="914400" rtl="0" eaLnBrk="1" latinLnBrk="0" hangingPunct="1">
              <a:lnSpc>
                <a:spcPct val="110000"/>
              </a:lnSpc>
              <a:spcBef>
                <a:spcPts val="1400"/>
              </a:spcBef>
              <a:buSzPct val="100000"/>
              <a:buFont typeface="Systemschrift Normal"/>
              <a:buChar char="•"/>
              <a:defRPr sz="2000" kern="1200">
                <a:solidFill>
                  <a:schemeClr val="tx1"/>
                </a:solidFill>
                <a:latin typeface="Lucida Sans" panose="020B0602030504020204" pitchFamily="34" charset="77"/>
                <a:ea typeface="+mn-ea"/>
                <a:cs typeface="+mn-cs"/>
              </a:defRPr>
            </a:lvl1pPr>
            <a:lvl2pPr marL="496800" indent="-228600" algn="l" defTabSz="914400" rtl="0" eaLnBrk="1" latinLnBrk="0" hangingPunct="1">
              <a:lnSpc>
                <a:spcPct val="110000"/>
              </a:lnSpc>
              <a:spcBef>
                <a:spcPts val="500"/>
              </a:spcBef>
              <a:buFont typeface="Symbol" pitchFamily="2" charset="2"/>
              <a:buChar char="-"/>
              <a:defRPr sz="1800" kern="1200">
                <a:solidFill>
                  <a:schemeClr val="tx1"/>
                </a:solidFill>
                <a:latin typeface="Lucida Sans" panose="020B0602030504020204" pitchFamily="34" charset="77"/>
                <a:ea typeface="+mn-ea"/>
                <a:cs typeface="+mn-cs"/>
              </a:defRPr>
            </a:lvl2pPr>
            <a:lvl3pPr marL="702000" indent="-228600" algn="l" defTabSz="914400" rtl="0" eaLnBrk="1" latinLnBrk="0" hangingPunct="1">
              <a:lnSpc>
                <a:spcPct val="110000"/>
              </a:lnSpc>
              <a:spcBef>
                <a:spcPts val="500"/>
              </a:spcBef>
              <a:buFont typeface="Symbol" pitchFamily="2" charset="2"/>
              <a:buChar char="-"/>
              <a:defRPr sz="1600" kern="1200">
                <a:solidFill>
                  <a:schemeClr val="tx1"/>
                </a:solidFill>
                <a:latin typeface="Lucida Sans" panose="020B0602030504020204" pitchFamily="34" charset="77"/>
                <a:ea typeface="+mn-ea"/>
                <a:cs typeface="+mn-cs"/>
              </a:defRPr>
            </a:lvl3pPr>
            <a:lvl4pPr marL="1600200" indent="-228600" algn="l" defTabSz="914400" rtl="0" eaLnBrk="1" latinLnBrk="0" hangingPunct="1">
              <a:lnSpc>
                <a:spcPct val="110000"/>
              </a:lnSpc>
              <a:spcBef>
                <a:spcPts val="500"/>
              </a:spcBef>
              <a:buFont typeface="Symbol" pitchFamily="2" charset="2"/>
              <a:buChar char="-"/>
              <a:defRPr sz="1400" kern="1200">
                <a:solidFill>
                  <a:schemeClr val="tx1"/>
                </a:solidFill>
                <a:latin typeface="Lucida Sans" panose="020B0602030504020204" pitchFamily="34" charset="77"/>
                <a:ea typeface="+mn-ea"/>
                <a:cs typeface="+mn-cs"/>
              </a:defRPr>
            </a:lvl4pPr>
            <a:lvl5pPr marL="2057400" indent="-228600" algn="l" defTabSz="914400" rtl="0" eaLnBrk="1" latinLnBrk="0" hangingPunct="1">
              <a:lnSpc>
                <a:spcPct val="110000"/>
              </a:lnSpc>
              <a:spcBef>
                <a:spcPts val="500"/>
              </a:spcBef>
              <a:buFont typeface="Symbol" pitchFamily="2" charset="2"/>
              <a:buChar char="-"/>
              <a:defRPr sz="1400" kern="1200">
                <a:solidFill>
                  <a:schemeClr val="tx1"/>
                </a:solidFill>
                <a:latin typeface="Lucida Sans" panose="020B0602030504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DE" dirty="0"/>
          </a:p>
          <a:p>
            <a:pPr marL="0" indent="0">
              <a:buNone/>
            </a:pPr>
            <a:r>
              <a:rPr lang="de-DE" sz="1600" dirty="0"/>
              <a:t>Gerlinde Rohrauer-Näf, Ekim San</a:t>
            </a:r>
          </a:p>
        </p:txBody>
      </p:sp>
      <p:pic>
        <p:nvPicPr>
          <p:cNvPr id="8" name="Grafik 7">
            <a:extLst>
              <a:ext uri="{FF2B5EF4-FFF2-40B4-BE49-F238E27FC236}">
                <a16:creationId xmlns:a16="http://schemas.microsoft.com/office/drawing/2014/main" id="{92C5A738-D4D0-43B7-8ECE-8DCA5CE83B9F}"/>
              </a:ext>
            </a:extLst>
          </p:cNvPr>
          <p:cNvPicPr>
            <a:picLocks noChangeAspect="1"/>
          </p:cNvPicPr>
          <p:nvPr/>
        </p:nvPicPr>
        <p:blipFill>
          <a:blip r:embed="rId3"/>
          <a:stretch>
            <a:fillRect/>
          </a:stretch>
        </p:blipFill>
        <p:spPr>
          <a:xfrm>
            <a:off x="4102768" y="6099044"/>
            <a:ext cx="8089232" cy="696081"/>
          </a:xfrm>
          <a:prstGeom prst="rect">
            <a:avLst/>
          </a:prstGeom>
        </p:spPr>
      </p:pic>
      <p:sp>
        <p:nvSpPr>
          <p:cNvPr id="2" name="Rechteck 1">
            <a:extLst>
              <a:ext uri="{FF2B5EF4-FFF2-40B4-BE49-F238E27FC236}">
                <a16:creationId xmlns:a16="http://schemas.microsoft.com/office/drawing/2014/main" id="{61A5AC9D-874A-451C-9B93-E1D636464DF0}"/>
              </a:ext>
            </a:extLst>
          </p:cNvPr>
          <p:cNvSpPr/>
          <p:nvPr/>
        </p:nvSpPr>
        <p:spPr>
          <a:xfrm>
            <a:off x="10323095" y="0"/>
            <a:ext cx="1868905" cy="1335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descr="Ein Bild, das Text enthält.&#10;&#10;Automatisch generierte Beschreibung">
            <a:extLst>
              <a:ext uri="{FF2B5EF4-FFF2-40B4-BE49-F238E27FC236}">
                <a16:creationId xmlns:a16="http://schemas.microsoft.com/office/drawing/2014/main" id="{0D5CD5F0-F78C-4C21-83B0-ECC17566D13E}"/>
              </a:ext>
            </a:extLst>
          </p:cNvPr>
          <p:cNvPicPr>
            <a:picLocks noChangeAspect="1"/>
          </p:cNvPicPr>
          <p:nvPr/>
        </p:nvPicPr>
        <p:blipFill>
          <a:blip r:embed="rId4"/>
          <a:stretch>
            <a:fillRect/>
          </a:stretch>
        </p:blipFill>
        <p:spPr>
          <a:xfrm>
            <a:off x="831850" y="6123477"/>
            <a:ext cx="2705435" cy="625622"/>
          </a:xfrm>
          <a:prstGeom prst="rect">
            <a:avLst/>
          </a:prstGeom>
        </p:spPr>
      </p:pic>
    </p:spTree>
    <p:extLst>
      <p:ext uri="{BB962C8B-B14F-4D97-AF65-F5344CB8AC3E}">
        <p14:creationId xmlns:p14="http://schemas.microsoft.com/office/powerpoint/2010/main" val="254999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2BEF49-643C-4347-8A5A-44E52E0C50D5}"/>
              </a:ext>
            </a:extLst>
          </p:cNvPr>
          <p:cNvSpPr>
            <a:spLocks noGrp="1"/>
          </p:cNvSpPr>
          <p:nvPr>
            <p:ph type="title"/>
          </p:nvPr>
        </p:nvSpPr>
        <p:spPr/>
        <p:txBody>
          <a:bodyPr>
            <a:normAutofit/>
          </a:bodyPr>
          <a:lstStyle/>
          <a:p>
            <a:r>
              <a:rPr lang="de-DE" dirty="0"/>
              <a:t>Schwerpunkt psychosoziale Gesundheit von jungen Menschen</a:t>
            </a:r>
          </a:p>
        </p:txBody>
      </p:sp>
      <p:sp>
        <p:nvSpPr>
          <p:cNvPr id="3" name="Inhaltsplatzhalter 2">
            <a:extLst>
              <a:ext uri="{FF2B5EF4-FFF2-40B4-BE49-F238E27FC236}">
                <a16:creationId xmlns:a16="http://schemas.microsoft.com/office/drawing/2014/main" id="{31CB9AC1-BB44-4264-B90F-CB465ECDF9A2}"/>
              </a:ext>
            </a:extLst>
          </p:cNvPr>
          <p:cNvSpPr>
            <a:spLocks noGrp="1"/>
          </p:cNvSpPr>
          <p:nvPr>
            <p:ph idx="1"/>
          </p:nvPr>
        </p:nvSpPr>
        <p:spPr>
          <a:xfrm>
            <a:off x="838200" y="1448555"/>
            <a:ext cx="10515600" cy="5044320"/>
          </a:xfrm>
        </p:spPr>
        <p:txBody>
          <a:bodyPr>
            <a:noAutofit/>
          </a:bodyPr>
          <a:lstStyle/>
          <a:p>
            <a:pPr lvl="1"/>
            <a:endParaRPr lang="de-DE" b="1" dirty="0">
              <a:solidFill>
                <a:srgbClr val="555555"/>
              </a:solidFill>
            </a:endParaRPr>
          </a:p>
          <a:p>
            <a:pPr marL="285750" indent="-285750">
              <a:lnSpc>
                <a:spcPct val="100000"/>
              </a:lnSpc>
              <a:buFont typeface="Arial" panose="020B0604020202020204" pitchFamily="34" charset="0"/>
              <a:buChar char="•"/>
            </a:pPr>
            <a:r>
              <a:rPr lang="de-DE" sz="1800" i="0" dirty="0">
                <a:effectLst/>
              </a:rPr>
              <a:t>Das </a:t>
            </a:r>
            <a:r>
              <a:rPr lang="de-DE" sz="1800" b="1" i="0" dirty="0">
                <a:effectLst/>
              </a:rPr>
              <a:t>Bundesministerium für Soziales, Gesundheit, Pflege und Konsumentenschutz (BMSGKP) </a:t>
            </a:r>
            <a:r>
              <a:rPr lang="de-DE" sz="1800" i="0" dirty="0">
                <a:effectLst/>
              </a:rPr>
              <a:t>initiierte im Jahr 2021 im Rahmen der Agenda </a:t>
            </a:r>
            <a:r>
              <a:rPr lang="de-DE" sz="1800" dirty="0"/>
              <a:t>G</a:t>
            </a:r>
            <a:r>
              <a:rPr lang="de-DE" sz="1800" i="0" dirty="0">
                <a:effectLst/>
              </a:rPr>
              <a:t>esundheitsförderung einen </a:t>
            </a:r>
            <a:r>
              <a:rPr lang="de-DE" sz="1800" i="0" dirty="0" err="1">
                <a:effectLst/>
              </a:rPr>
              <a:t>Projektcall</a:t>
            </a:r>
            <a:r>
              <a:rPr lang="de-DE" sz="1800" i="0" dirty="0">
                <a:effectLst/>
              </a:rPr>
              <a:t> in Kooperation mit dem </a:t>
            </a:r>
            <a:r>
              <a:rPr lang="de-DE" sz="1800" b="1" i="0" dirty="0">
                <a:effectLst/>
              </a:rPr>
              <a:t>Kompetenzzentrum Zukunft Gesundheitsförderung/Fonds Gesundes Österreich </a:t>
            </a:r>
            <a:r>
              <a:rPr lang="de-DE" sz="1800" i="0" dirty="0">
                <a:effectLst/>
              </a:rPr>
              <a:t>zum Thema „</a:t>
            </a:r>
            <a:r>
              <a:rPr lang="de-DE" sz="1800" b="1" i="0" dirty="0">
                <a:effectLst/>
              </a:rPr>
              <a:t>Stärkung der psychosozialen Gesundheit von Kindern, Jugendlichen und jungen Erwachsenen</a:t>
            </a:r>
            <a:r>
              <a:rPr lang="de-DE" sz="1800" i="0" dirty="0">
                <a:effectLst/>
              </a:rPr>
              <a:t>“ </a:t>
            </a:r>
          </a:p>
          <a:p>
            <a:pPr marL="285750" indent="-285750">
              <a:lnSpc>
                <a:spcPct val="100000"/>
              </a:lnSpc>
              <a:buFont typeface="Arial" panose="020B0604020202020204" pitchFamily="34" charset="0"/>
              <a:buChar char="•"/>
            </a:pPr>
            <a:r>
              <a:rPr lang="de-DE" sz="1800" i="0" dirty="0">
                <a:effectLst/>
              </a:rPr>
              <a:t>Fünf Projekte werden seit dem Jahr 2022 zum Themenschwerpunkt </a:t>
            </a:r>
            <a:r>
              <a:rPr lang="de-DE" sz="1800" b="1" i="0" dirty="0">
                <a:effectLst/>
              </a:rPr>
              <a:t>„Förderung </a:t>
            </a:r>
            <a:r>
              <a:rPr lang="de-DE" sz="1800" b="1" dirty="0"/>
              <a:t>eines p</a:t>
            </a:r>
            <a:r>
              <a:rPr lang="de-DE" sz="1800" b="1" i="0" dirty="0">
                <a:effectLst/>
              </a:rPr>
              <a:t>ositiven (Körper-)Selbstbildes und Reduktion des Gewichtsstigmas</a:t>
            </a:r>
            <a:r>
              <a:rPr lang="de-DE" sz="1800" i="0" dirty="0">
                <a:effectLst/>
              </a:rPr>
              <a:t>" finanziert und umgesetzt, da gerade in der Pubertät, in der wichtige Prozesse der Identitätsfindung stattfinden, junge Menschen stark durch Inhalte aus den sozialen Medien beeinflusst werden. </a:t>
            </a:r>
          </a:p>
          <a:p>
            <a:pPr marL="285750" indent="-285750">
              <a:lnSpc>
                <a:spcPct val="100000"/>
              </a:lnSpc>
              <a:buFont typeface="Arial" panose="020B0604020202020204" pitchFamily="34" charset="0"/>
              <a:buChar char="•"/>
            </a:pPr>
            <a:r>
              <a:rPr lang="de-DE" sz="1800" i="0" dirty="0">
                <a:effectLst/>
              </a:rPr>
              <a:t>Der Fokus wird auf eine </a:t>
            </a:r>
            <a:r>
              <a:rPr lang="de-DE" sz="1800" b="1" i="0" dirty="0">
                <a:effectLst/>
              </a:rPr>
              <a:t>aktive Beteiligung der Zielgruppe</a:t>
            </a:r>
            <a:r>
              <a:rPr lang="de-DE" sz="1800" i="0" dirty="0">
                <a:effectLst/>
              </a:rPr>
              <a:t>, </a:t>
            </a:r>
            <a:r>
              <a:rPr lang="de-DE" sz="1800" b="1" i="0" dirty="0">
                <a:effectLst/>
              </a:rPr>
              <a:t>gendersensible Umsetzung und Förderung der gesundheitlichen Chancengerechtigkeit </a:t>
            </a:r>
            <a:r>
              <a:rPr lang="de-DE" sz="1800" i="0" dirty="0">
                <a:effectLst/>
              </a:rPr>
              <a:t>gelegt. Für Jugendliche und junge Erwachsene kommen u.a. Online-Sensibilisierungskampagnen, Workshops und kreative Methoden zum Einsatz, für Bezugspersonen finden insbesondere Fortbildungen statt.</a:t>
            </a:r>
          </a:p>
        </p:txBody>
      </p:sp>
      <p:pic>
        <p:nvPicPr>
          <p:cNvPr id="6" name="Grafik 5">
            <a:extLst>
              <a:ext uri="{FF2B5EF4-FFF2-40B4-BE49-F238E27FC236}">
                <a16:creationId xmlns:a16="http://schemas.microsoft.com/office/drawing/2014/main" id="{B1957325-5212-BAA4-A768-33A7E538DFEA}"/>
              </a:ext>
            </a:extLst>
          </p:cNvPr>
          <p:cNvPicPr>
            <a:picLocks noChangeAspect="1"/>
          </p:cNvPicPr>
          <p:nvPr/>
        </p:nvPicPr>
        <p:blipFill>
          <a:blip r:embed="rId3"/>
          <a:stretch>
            <a:fillRect/>
          </a:stretch>
        </p:blipFill>
        <p:spPr>
          <a:xfrm>
            <a:off x="2214563" y="6029325"/>
            <a:ext cx="7900987" cy="642938"/>
          </a:xfrm>
          <a:prstGeom prst="rect">
            <a:avLst/>
          </a:prstGeom>
        </p:spPr>
      </p:pic>
    </p:spTree>
    <p:extLst>
      <p:ext uri="{BB962C8B-B14F-4D97-AF65-F5344CB8AC3E}">
        <p14:creationId xmlns:p14="http://schemas.microsoft.com/office/powerpoint/2010/main" val="20740642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940B2C-AC1E-40DB-A5B6-B9389D438951}"/>
              </a:ext>
            </a:extLst>
          </p:cNvPr>
          <p:cNvSpPr>
            <a:spLocks noGrp="1"/>
          </p:cNvSpPr>
          <p:nvPr>
            <p:ph type="title"/>
          </p:nvPr>
        </p:nvSpPr>
        <p:spPr>
          <a:xfrm>
            <a:off x="457201" y="570997"/>
            <a:ext cx="10254916" cy="1325563"/>
          </a:xfrm>
        </p:spPr>
        <p:txBody>
          <a:bodyPr>
            <a:normAutofit fontScale="90000"/>
          </a:bodyPr>
          <a:lstStyle/>
          <a:p>
            <a:r>
              <a:rPr lang="de-DE" dirty="0"/>
              <a:t>5 Projekte zur Förderung eines positiven (Körper-)Selbstbildes</a:t>
            </a:r>
          </a:p>
        </p:txBody>
      </p:sp>
      <p:sp>
        <p:nvSpPr>
          <p:cNvPr id="4" name="Foliennummernplatzhalter 3">
            <a:extLst>
              <a:ext uri="{FF2B5EF4-FFF2-40B4-BE49-F238E27FC236}">
                <a16:creationId xmlns:a16="http://schemas.microsoft.com/office/drawing/2014/main" id="{9DC9897D-CDC2-46F6-9CD4-F09ECF458445}"/>
              </a:ext>
            </a:extLst>
          </p:cNvPr>
          <p:cNvSpPr>
            <a:spLocks noGrp="1"/>
          </p:cNvSpPr>
          <p:nvPr>
            <p:ph type="sldNum" sz="quarter" idx="4"/>
          </p:nvPr>
        </p:nvSpPr>
        <p:spPr/>
        <p:txBody>
          <a:bodyPr/>
          <a:lstStyle/>
          <a:p>
            <a:fld id="{CDD6A526-6E93-4D44-80E5-3CEE2153CC52}" type="slidenum">
              <a:rPr lang="de-DE" smtClean="0"/>
              <a:pPr/>
              <a:t>13</a:t>
            </a:fld>
            <a:endParaRPr lang="de-DE" dirty="0"/>
          </a:p>
        </p:txBody>
      </p:sp>
      <p:graphicFrame>
        <p:nvGraphicFramePr>
          <p:cNvPr id="6" name="Inhaltsplatzhalter 4">
            <a:extLst>
              <a:ext uri="{FF2B5EF4-FFF2-40B4-BE49-F238E27FC236}">
                <a16:creationId xmlns:a16="http://schemas.microsoft.com/office/drawing/2014/main" id="{B236D82A-FDBB-49D6-B376-5F84BAA95A4A}"/>
              </a:ext>
            </a:extLst>
          </p:cNvPr>
          <p:cNvGraphicFramePr>
            <a:graphicFrameLocks/>
          </p:cNvGraphicFramePr>
          <p:nvPr>
            <p:extLst>
              <p:ext uri="{D42A27DB-BD31-4B8C-83A1-F6EECF244321}">
                <p14:modId xmlns:p14="http://schemas.microsoft.com/office/powerpoint/2010/main" val="3427793894"/>
              </p:ext>
            </p:extLst>
          </p:nvPr>
        </p:nvGraphicFramePr>
        <p:xfrm>
          <a:off x="6189025" y="2637340"/>
          <a:ext cx="4683763" cy="3206247"/>
        </p:xfrm>
        <a:graphic>
          <a:graphicData uri="http://schemas.openxmlformats.org/drawingml/2006/table">
            <a:tbl>
              <a:tblPr>
                <a:tableStyleId>{5C22544A-7EE6-4342-B048-85BDC9FD1C3A}</a:tableStyleId>
              </a:tblPr>
              <a:tblGrid>
                <a:gridCol w="736453">
                  <a:extLst>
                    <a:ext uri="{9D8B030D-6E8A-4147-A177-3AD203B41FA5}">
                      <a16:colId xmlns:a16="http://schemas.microsoft.com/office/drawing/2014/main" val="3575024460"/>
                    </a:ext>
                  </a:extLst>
                </a:gridCol>
                <a:gridCol w="2567920">
                  <a:extLst>
                    <a:ext uri="{9D8B030D-6E8A-4147-A177-3AD203B41FA5}">
                      <a16:colId xmlns:a16="http://schemas.microsoft.com/office/drawing/2014/main" val="3768338921"/>
                    </a:ext>
                  </a:extLst>
                </a:gridCol>
                <a:gridCol w="1379390">
                  <a:extLst>
                    <a:ext uri="{9D8B030D-6E8A-4147-A177-3AD203B41FA5}">
                      <a16:colId xmlns:a16="http://schemas.microsoft.com/office/drawing/2014/main" val="1649687186"/>
                    </a:ext>
                  </a:extLst>
                </a:gridCol>
              </a:tblGrid>
              <a:tr h="649341">
                <a:tc>
                  <a:txBody>
                    <a:bodyPr/>
                    <a:lstStyle/>
                    <a:p>
                      <a:pPr marL="36000" algn="ctr" fontAlgn="b"/>
                      <a:r>
                        <a:rPr lang="de-DE" sz="1200" b="1" u="none" strike="noStrike" dirty="0">
                          <a:effectLst/>
                          <a:latin typeface="Lucida Sans Unicode" panose="020B0602030504020204" pitchFamily="34" charset="0"/>
                          <a:cs typeface="Lucida Sans Unicode" panose="020B0602030504020204" pitchFamily="34" charset="0"/>
                        </a:rPr>
                        <a:t>Region</a:t>
                      </a:r>
                      <a:endParaRPr lang="de-DE" sz="1200" b="1"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chemeClr val="bg1">
                        <a:lumMod val="75000"/>
                      </a:schemeClr>
                    </a:solidFill>
                  </a:tcPr>
                </a:tc>
                <a:tc>
                  <a:txBody>
                    <a:bodyPr/>
                    <a:lstStyle/>
                    <a:p>
                      <a:pPr marL="36000" algn="l" fontAlgn="b"/>
                      <a:r>
                        <a:rPr lang="de-DE" sz="1200" b="1" u="none" strike="noStrike" dirty="0">
                          <a:effectLst/>
                          <a:latin typeface="Lucida Sans Unicode" panose="020B0602030504020204" pitchFamily="34" charset="0"/>
                          <a:cs typeface="Lucida Sans Unicode" panose="020B0602030504020204" pitchFamily="34" charset="0"/>
                        </a:rPr>
                        <a:t>Organisation</a:t>
                      </a:r>
                      <a:endParaRPr lang="de-DE" sz="1200" b="1"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chemeClr val="bg1">
                        <a:lumMod val="75000"/>
                      </a:schemeClr>
                    </a:solidFill>
                  </a:tcPr>
                </a:tc>
                <a:tc>
                  <a:txBody>
                    <a:bodyPr/>
                    <a:lstStyle/>
                    <a:p>
                      <a:pPr marL="36000" algn="l" fontAlgn="b"/>
                      <a:r>
                        <a:rPr lang="de-DE" sz="1200" b="1" u="none" strike="noStrike" dirty="0">
                          <a:effectLst/>
                          <a:latin typeface="Lucida Sans Unicode" panose="020B0602030504020204" pitchFamily="34" charset="0"/>
                          <a:cs typeface="Lucida Sans Unicode" panose="020B0602030504020204" pitchFamily="34" charset="0"/>
                        </a:rPr>
                        <a:t>Titel</a:t>
                      </a:r>
                      <a:endParaRPr lang="de-DE" sz="1200" b="1"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2286861294"/>
                  </a:ext>
                </a:extLst>
              </a:tr>
              <a:tr h="670955">
                <a:tc>
                  <a:txBody>
                    <a:bodyPr/>
                    <a:lstStyle/>
                    <a:p>
                      <a:pPr marL="36000" algn="ctr" fontAlgn="ctr"/>
                      <a:r>
                        <a:rPr lang="de-DE" sz="1200" b="0" i="0" u="none" strike="noStrike" dirty="0">
                          <a:solidFill>
                            <a:srgbClr val="000000"/>
                          </a:solidFill>
                          <a:effectLst/>
                          <a:latin typeface="Lucida Sans Unicode" panose="020B0602030504020204" pitchFamily="34" charset="0"/>
                          <a:cs typeface="Lucida Sans Unicode" panose="020B0602030504020204" pitchFamily="34" charset="0"/>
                        </a:rPr>
                        <a:t>OÖ</a:t>
                      </a:r>
                    </a:p>
                  </a:txBody>
                  <a:tcPr marL="0" marR="0" marT="0" marB="0" anchor="ctr">
                    <a:solidFill>
                      <a:srgbClr val="DCEEF5"/>
                    </a:solidFill>
                  </a:tcPr>
                </a:tc>
                <a:tc>
                  <a:txBody>
                    <a:bodyPr/>
                    <a:lstStyle/>
                    <a:p>
                      <a:pPr marL="36000" algn="l" fontAlgn="ctr"/>
                      <a:r>
                        <a:rPr lang="de-AT" sz="1200" kern="1200" dirty="0">
                          <a:solidFill>
                            <a:schemeClr val="dk1"/>
                          </a:solidFill>
                          <a:effectLst/>
                          <a:latin typeface="Lucida Sans Unicode" panose="020B0602030504020204" pitchFamily="34" charset="0"/>
                          <a:ea typeface="+mn-ea"/>
                          <a:cs typeface="Lucida Sans Unicode" panose="020B0602030504020204" pitchFamily="34" charset="0"/>
                        </a:rPr>
                        <a:t>pro </a:t>
                      </a:r>
                      <a:r>
                        <a:rPr lang="de-AT" sz="1200" kern="1200" dirty="0" err="1">
                          <a:solidFill>
                            <a:schemeClr val="dk1"/>
                          </a:solidFill>
                          <a:effectLst/>
                          <a:latin typeface="Lucida Sans Unicode" panose="020B0602030504020204" pitchFamily="34" charset="0"/>
                          <a:ea typeface="+mn-ea"/>
                          <a:cs typeface="Lucida Sans Unicode" panose="020B0602030504020204" pitchFamily="34" charset="0"/>
                        </a:rPr>
                        <a:t>mente</a:t>
                      </a:r>
                      <a:r>
                        <a:rPr lang="de-AT" sz="1200" kern="1200" dirty="0">
                          <a:solidFill>
                            <a:schemeClr val="dk1"/>
                          </a:solidFill>
                          <a:effectLst/>
                          <a:latin typeface="Lucida Sans Unicode" panose="020B0602030504020204" pitchFamily="34" charset="0"/>
                          <a:ea typeface="+mn-ea"/>
                          <a:cs typeface="Lucida Sans Unicode" panose="020B0602030504020204" pitchFamily="34" charset="0"/>
                        </a:rPr>
                        <a:t> OÖ - Institut Suchtprävention </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DE" sz="1200" b="0" i="0" u="none" strike="noStrike" dirty="0">
                          <a:solidFill>
                            <a:srgbClr val="000000"/>
                          </a:solidFill>
                          <a:effectLst/>
                          <a:highlight>
                            <a:srgbClr val="FFFF00"/>
                          </a:highlight>
                          <a:latin typeface="Lucida Sans Unicode" panose="020B0602030504020204" pitchFamily="34" charset="0"/>
                          <a:cs typeface="Lucida Sans Unicode" panose="020B0602030504020204" pitchFamily="34" charset="0"/>
                        </a:rPr>
                        <a:t>Miteinander Schule gestalten</a:t>
                      </a:r>
                    </a:p>
                  </a:txBody>
                  <a:tcPr marL="0" marR="0" marT="0" marB="0" anchor="ctr">
                    <a:solidFill>
                      <a:srgbClr val="DCEEF5"/>
                    </a:solidFill>
                  </a:tcPr>
                </a:tc>
                <a:extLst>
                  <a:ext uri="{0D108BD9-81ED-4DB2-BD59-A6C34878D82A}">
                    <a16:rowId xmlns:a16="http://schemas.microsoft.com/office/drawing/2014/main" val="816812561"/>
                  </a:ext>
                </a:extLst>
              </a:tr>
              <a:tr h="975672">
                <a:tc>
                  <a:txBody>
                    <a:bodyPr/>
                    <a:lstStyle/>
                    <a:p>
                      <a:pPr marL="36000" algn="ctr" fontAlgn="ctr"/>
                      <a:r>
                        <a:rPr lang="de-DE" sz="1200" b="0" i="0" u="none" strike="noStrike" dirty="0" err="1">
                          <a:solidFill>
                            <a:srgbClr val="000000"/>
                          </a:solidFill>
                          <a:effectLst/>
                          <a:latin typeface="Lucida Sans Unicode" panose="020B0602030504020204" pitchFamily="34" charset="0"/>
                          <a:cs typeface="Lucida Sans Unicode" panose="020B0602030504020204" pitchFamily="34" charset="0"/>
                        </a:rPr>
                        <a:t>Vlbg</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AT" sz="1200" kern="1200" dirty="0" err="1">
                          <a:solidFill>
                            <a:schemeClr val="dk1"/>
                          </a:solidFill>
                          <a:effectLst/>
                          <a:latin typeface="Lucida Sans Unicode" panose="020B0602030504020204" pitchFamily="34" charset="0"/>
                          <a:ea typeface="+mn-ea"/>
                          <a:cs typeface="Lucida Sans Unicode" panose="020B0602030504020204" pitchFamily="34" charset="0"/>
                        </a:rPr>
                        <a:t>aks</a:t>
                      </a:r>
                      <a:r>
                        <a:rPr lang="de-AT" sz="1200" kern="1200" dirty="0">
                          <a:solidFill>
                            <a:schemeClr val="dk1"/>
                          </a:solidFill>
                          <a:effectLst/>
                          <a:latin typeface="Lucida Sans Unicode" panose="020B0602030504020204" pitchFamily="34" charset="0"/>
                          <a:ea typeface="+mn-ea"/>
                          <a:cs typeface="Lucida Sans Unicode" panose="020B0602030504020204" pitchFamily="34" charset="0"/>
                        </a:rPr>
                        <a:t> </a:t>
                      </a:r>
                      <a:r>
                        <a:rPr lang="de-AT" sz="1200" kern="1200" dirty="0" err="1">
                          <a:solidFill>
                            <a:schemeClr val="dk1"/>
                          </a:solidFill>
                          <a:effectLst/>
                          <a:latin typeface="Lucida Sans Unicode" panose="020B0602030504020204" pitchFamily="34" charset="0"/>
                          <a:ea typeface="+mn-ea"/>
                          <a:cs typeface="Lucida Sans Unicode" panose="020B0602030504020204" pitchFamily="34" charset="0"/>
                        </a:rPr>
                        <a:t>gesundheit</a:t>
                      </a:r>
                      <a:r>
                        <a:rPr lang="de-AT" sz="1200" kern="1200" dirty="0">
                          <a:solidFill>
                            <a:schemeClr val="dk1"/>
                          </a:solidFill>
                          <a:effectLst/>
                          <a:latin typeface="Lucida Sans Unicode" panose="020B0602030504020204" pitchFamily="34" charset="0"/>
                          <a:ea typeface="+mn-ea"/>
                          <a:cs typeface="Lucida Sans Unicode" panose="020B0602030504020204" pitchFamily="34" charset="0"/>
                        </a:rPr>
                        <a:t> GmbH </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AT" sz="1200" kern="1200" dirty="0">
                          <a:solidFill>
                            <a:schemeClr val="dk1"/>
                          </a:solidFill>
                          <a:effectLst/>
                          <a:highlight>
                            <a:srgbClr val="FFFF00"/>
                          </a:highlight>
                          <a:latin typeface="Lucida Sans Unicode" panose="020B0602030504020204" pitchFamily="34" charset="0"/>
                          <a:ea typeface="+mn-ea"/>
                          <a:cs typeface="Lucida Sans Unicode" panose="020B0602030504020204" pitchFamily="34" charset="0"/>
                        </a:rPr>
                        <a:t>#body_?</a:t>
                      </a:r>
                      <a:endParaRPr lang="en-US" sz="1200" b="0" i="0" u="none" strike="noStrike" dirty="0">
                        <a:solidFill>
                          <a:srgbClr val="000000"/>
                        </a:solidFill>
                        <a:effectLst/>
                        <a:highlight>
                          <a:srgbClr val="FFFF00"/>
                        </a:highligh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extLst>
                  <a:ext uri="{0D108BD9-81ED-4DB2-BD59-A6C34878D82A}">
                    <a16:rowId xmlns:a16="http://schemas.microsoft.com/office/drawing/2014/main" val="1408577127"/>
                  </a:ext>
                </a:extLst>
              </a:tr>
              <a:tr h="910279">
                <a:tc>
                  <a:txBody>
                    <a:bodyPr/>
                    <a:lstStyle/>
                    <a:p>
                      <a:pPr marL="36000" algn="ctr" fontAlgn="ctr"/>
                      <a:r>
                        <a:rPr lang="de-DE" sz="1200" b="0" i="0" u="none" strike="noStrike" dirty="0" err="1">
                          <a:solidFill>
                            <a:srgbClr val="000000"/>
                          </a:solidFill>
                          <a:effectLst/>
                          <a:latin typeface="Lucida Sans Unicode" panose="020B0602030504020204" pitchFamily="34" charset="0"/>
                          <a:cs typeface="Lucida Sans Unicode" panose="020B0602030504020204" pitchFamily="34" charset="0"/>
                        </a:rPr>
                        <a:t>Bgld</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AT" sz="1200" kern="1200" dirty="0">
                          <a:solidFill>
                            <a:schemeClr val="dk1"/>
                          </a:solidFill>
                          <a:effectLst/>
                          <a:latin typeface="Lucida Sans Unicode" panose="020B0602030504020204" pitchFamily="34" charset="0"/>
                          <a:ea typeface="+mn-ea"/>
                          <a:cs typeface="Lucida Sans Unicode" panose="020B0602030504020204" pitchFamily="34" charset="0"/>
                        </a:rPr>
                        <a:t>ARGE </a:t>
                      </a:r>
                      <a:r>
                        <a:rPr lang="de-AT" sz="1200" kern="1200" dirty="0" err="1">
                          <a:solidFill>
                            <a:schemeClr val="dk1"/>
                          </a:solidFill>
                          <a:effectLst/>
                          <a:latin typeface="Lucida Sans Unicode" panose="020B0602030504020204" pitchFamily="34" charset="0"/>
                          <a:ea typeface="+mn-ea"/>
                          <a:cs typeface="Lucida Sans Unicode" panose="020B0602030504020204" pitchFamily="34" charset="0"/>
                        </a:rPr>
                        <a:t>FemiNina</a:t>
                      </a:r>
                      <a:r>
                        <a:rPr lang="de-AT" sz="1200" kern="1200" dirty="0">
                          <a:solidFill>
                            <a:schemeClr val="dk1"/>
                          </a:solidFill>
                          <a:effectLst/>
                          <a:latin typeface="Lucida Sans Unicode" panose="020B0602030504020204" pitchFamily="34" charset="0"/>
                          <a:ea typeface="+mn-ea"/>
                          <a:cs typeface="Lucida Sans Unicode" panose="020B0602030504020204" pitchFamily="34" charset="0"/>
                        </a:rPr>
                        <a:t> – GISA </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AT" sz="1200" kern="1200" dirty="0">
                          <a:solidFill>
                            <a:schemeClr val="dk1"/>
                          </a:solidFill>
                          <a:effectLst/>
                          <a:highlight>
                            <a:srgbClr val="FFFF00"/>
                          </a:highlight>
                          <a:latin typeface="Lucida Sans Unicode" panose="020B0602030504020204" pitchFamily="34" charset="0"/>
                          <a:ea typeface="+mn-ea"/>
                          <a:cs typeface="Lucida Sans Unicode" panose="020B0602030504020204" pitchFamily="34" charset="0"/>
                        </a:rPr>
                        <a:t>Real </a:t>
                      </a:r>
                      <a:r>
                        <a:rPr lang="de-AT" sz="1200" kern="1200" dirty="0" err="1">
                          <a:solidFill>
                            <a:schemeClr val="dk1"/>
                          </a:solidFill>
                          <a:effectLst/>
                          <a:highlight>
                            <a:srgbClr val="FFFF00"/>
                          </a:highlight>
                          <a:latin typeface="Lucida Sans Unicode" panose="020B0602030504020204" pitchFamily="34" charset="0"/>
                          <a:ea typeface="+mn-ea"/>
                          <a:cs typeface="Lucida Sans Unicode" panose="020B0602030504020204" pitchFamily="34" charset="0"/>
                        </a:rPr>
                        <a:t>Girl’s</a:t>
                      </a:r>
                      <a:r>
                        <a:rPr lang="de-AT" sz="1200" kern="1200" dirty="0">
                          <a:solidFill>
                            <a:schemeClr val="dk1"/>
                          </a:solidFill>
                          <a:effectLst/>
                          <a:highlight>
                            <a:srgbClr val="FFFF00"/>
                          </a:highlight>
                          <a:latin typeface="Lucida Sans Unicode" panose="020B0602030504020204" pitchFamily="34" charset="0"/>
                          <a:ea typeface="+mn-ea"/>
                          <a:cs typeface="Lucida Sans Unicode" panose="020B0602030504020204" pitchFamily="34" charset="0"/>
                        </a:rPr>
                        <a:t> Art</a:t>
                      </a:r>
                      <a:endParaRPr lang="en-US" sz="1200" b="0" i="0" u="none" strike="noStrike" dirty="0">
                        <a:solidFill>
                          <a:srgbClr val="000000"/>
                        </a:solidFill>
                        <a:effectLst/>
                        <a:highlight>
                          <a:srgbClr val="FFFF00"/>
                        </a:highligh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extLst>
                  <a:ext uri="{0D108BD9-81ED-4DB2-BD59-A6C34878D82A}">
                    <a16:rowId xmlns:a16="http://schemas.microsoft.com/office/drawing/2014/main" val="2596963764"/>
                  </a:ext>
                </a:extLst>
              </a:tr>
            </a:tbl>
          </a:graphicData>
        </a:graphic>
      </p:graphicFrame>
      <p:sp>
        <p:nvSpPr>
          <p:cNvPr id="8" name="Textfeld 7">
            <a:extLst>
              <a:ext uri="{FF2B5EF4-FFF2-40B4-BE49-F238E27FC236}">
                <a16:creationId xmlns:a16="http://schemas.microsoft.com/office/drawing/2014/main" id="{5A2A1A11-80E4-456D-9C7B-882395CE23FC}"/>
              </a:ext>
            </a:extLst>
          </p:cNvPr>
          <p:cNvSpPr txBox="1"/>
          <p:nvPr/>
        </p:nvSpPr>
        <p:spPr>
          <a:xfrm>
            <a:off x="6189025" y="2097674"/>
            <a:ext cx="5085920" cy="338554"/>
          </a:xfrm>
          <a:prstGeom prst="rect">
            <a:avLst/>
          </a:prstGeom>
          <a:noFill/>
        </p:spPr>
        <p:txBody>
          <a:bodyPr wrap="square" rtlCol="0">
            <a:spAutoFit/>
          </a:bodyPr>
          <a:lstStyle/>
          <a:p>
            <a:r>
              <a:rPr lang="de-DE" sz="1600" b="1" dirty="0">
                <a:latin typeface="Lucida Sans Unicode" panose="020B0602030504020204" pitchFamily="34" charset="0"/>
                <a:cs typeface="Lucida Sans Unicode" panose="020B0602030504020204" pitchFamily="34" charset="0"/>
              </a:rPr>
              <a:t>Projekte, die seit 2023 umgesetzt werden</a:t>
            </a:r>
          </a:p>
        </p:txBody>
      </p:sp>
      <p:graphicFrame>
        <p:nvGraphicFramePr>
          <p:cNvPr id="11" name="Inhaltsplatzhalter 4">
            <a:extLst>
              <a:ext uri="{FF2B5EF4-FFF2-40B4-BE49-F238E27FC236}">
                <a16:creationId xmlns:a16="http://schemas.microsoft.com/office/drawing/2014/main" id="{CD15D17C-2F02-6382-56AA-5B122D100B9B}"/>
              </a:ext>
            </a:extLst>
          </p:cNvPr>
          <p:cNvGraphicFramePr>
            <a:graphicFrameLocks/>
          </p:cNvGraphicFramePr>
          <p:nvPr>
            <p:extLst>
              <p:ext uri="{D42A27DB-BD31-4B8C-83A1-F6EECF244321}">
                <p14:modId xmlns:p14="http://schemas.microsoft.com/office/powerpoint/2010/main" val="851867708"/>
              </p:ext>
            </p:extLst>
          </p:nvPr>
        </p:nvGraphicFramePr>
        <p:xfrm>
          <a:off x="457201" y="2637345"/>
          <a:ext cx="5343525" cy="1934656"/>
        </p:xfrm>
        <a:graphic>
          <a:graphicData uri="http://schemas.openxmlformats.org/drawingml/2006/table">
            <a:tbl>
              <a:tblPr>
                <a:tableStyleId>{5C22544A-7EE6-4342-B048-85BDC9FD1C3A}</a:tableStyleId>
              </a:tblPr>
              <a:tblGrid>
                <a:gridCol w="840191">
                  <a:extLst>
                    <a:ext uri="{9D8B030D-6E8A-4147-A177-3AD203B41FA5}">
                      <a16:colId xmlns:a16="http://schemas.microsoft.com/office/drawing/2014/main" val="3575024460"/>
                    </a:ext>
                  </a:extLst>
                </a:gridCol>
                <a:gridCol w="2931708">
                  <a:extLst>
                    <a:ext uri="{9D8B030D-6E8A-4147-A177-3AD203B41FA5}">
                      <a16:colId xmlns:a16="http://schemas.microsoft.com/office/drawing/2014/main" val="3768338921"/>
                    </a:ext>
                  </a:extLst>
                </a:gridCol>
                <a:gridCol w="1571626">
                  <a:extLst>
                    <a:ext uri="{9D8B030D-6E8A-4147-A177-3AD203B41FA5}">
                      <a16:colId xmlns:a16="http://schemas.microsoft.com/office/drawing/2014/main" val="1649687186"/>
                    </a:ext>
                  </a:extLst>
                </a:gridCol>
              </a:tblGrid>
              <a:tr h="653618">
                <a:tc>
                  <a:txBody>
                    <a:bodyPr/>
                    <a:lstStyle/>
                    <a:p>
                      <a:pPr marL="36000" algn="ctr" fontAlgn="b"/>
                      <a:r>
                        <a:rPr lang="de-DE" sz="1200" b="1" u="none" strike="noStrike" dirty="0">
                          <a:effectLst/>
                          <a:latin typeface="Lucida Sans Unicode" panose="020B0602030504020204" pitchFamily="34" charset="0"/>
                          <a:cs typeface="Lucida Sans Unicode" panose="020B0602030504020204" pitchFamily="34" charset="0"/>
                        </a:rPr>
                        <a:t>Region</a:t>
                      </a:r>
                      <a:endParaRPr lang="de-DE" sz="1200" b="1"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chemeClr val="bg1">
                        <a:lumMod val="75000"/>
                      </a:schemeClr>
                    </a:solidFill>
                  </a:tcPr>
                </a:tc>
                <a:tc>
                  <a:txBody>
                    <a:bodyPr/>
                    <a:lstStyle/>
                    <a:p>
                      <a:pPr marL="36000" algn="l" fontAlgn="b"/>
                      <a:r>
                        <a:rPr lang="de-DE" sz="1200" b="1" u="none" strike="noStrike" dirty="0">
                          <a:effectLst/>
                          <a:latin typeface="Lucida Sans Unicode" panose="020B0602030504020204" pitchFamily="34" charset="0"/>
                          <a:cs typeface="Lucida Sans Unicode" panose="020B0602030504020204" pitchFamily="34" charset="0"/>
                        </a:rPr>
                        <a:t>Organisation</a:t>
                      </a:r>
                      <a:endParaRPr lang="de-DE" sz="1200" b="1"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chemeClr val="bg1">
                        <a:lumMod val="75000"/>
                      </a:schemeClr>
                    </a:solidFill>
                  </a:tcPr>
                </a:tc>
                <a:tc>
                  <a:txBody>
                    <a:bodyPr/>
                    <a:lstStyle/>
                    <a:p>
                      <a:pPr marL="36000" algn="l" fontAlgn="b"/>
                      <a:r>
                        <a:rPr lang="de-DE" sz="1200" b="1" u="none" strike="noStrike" dirty="0">
                          <a:effectLst/>
                          <a:latin typeface="Lucida Sans Unicode" panose="020B0602030504020204" pitchFamily="34" charset="0"/>
                          <a:cs typeface="Lucida Sans Unicode" panose="020B0602030504020204" pitchFamily="34" charset="0"/>
                        </a:rPr>
                        <a:t>Titel</a:t>
                      </a:r>
                      <a:endParaRPr lang="de-DE" sz="1200" b="1"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chemeClr val="bg1">
                        <a:lumMod val="75000"/>
                      </a:schemeClr>
                    </a:solidFill>
                  </a:tcPr>
                </a:tc>
                <a:extLst>
                  <a:ext uri="{0D108BD9-81ED-4DB2-BD59-A6C34878D82A}">
                    <a16:rowId xmlns:a16="http://schemas.microsoft.com/office/drawing/2014/main" val="2286861294"/>
                  </a:ext>
                </a:extLst>
              </a:tr>
              <a:tr h="504348">
                <a:tc>
                  <a:txBody>
                    <a:bodyPr/>
                    <a:lstStyle/>
                    <a:p>
                      <a:pPr marL="36000" algn="ctr" fontAlgn="ctr"/>
                      <a:r>
                        <a:rPr lang="de-DE" sz="1200" u="none" strike="noStrike" dirty="0" err="1">
                          <a:effectLst/>
                          <a:latin typeface="Lucida Sans Unicode" panose="020B0602030504020204" pitchFamily="34" charset="0"/>
                          <a:cs typeface="Lucida Sans Unicode" panose="020B0602030504020204" pitchFamily="34" charset="0"/>
                        </a:rPr>
                        <a:t>Stmk</a:t>
                      </a:r>
                      <a:r>
                        <a:rPr lang="de-DE" sz="1200" u="none" strike="noStrike" dirty="0">
                          <a:effectLst/>
                          <a:latin typeface="Lucida Sans Unicode" panose="020B0602030504020204" pitchFamily="34" charset="0"/>
                          <a:cs typeface="Lucida Sans Unicode" panose="020B0602030504020204" pitchFamily="34" charset="0"/>
                        </a:rPr>
                        <a:t>/Öst.</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DE" sz="1200" u="none" strike="noStrike" dirty="0">
                          <a:effectLst/>
                          <a:latin typeface="Lucida Sans Unicode" panose="020B0602030504020204" pitchFamily="34" charset="0"/>
                          <a:cs typeface="Lucida Sans Unicode" panose="020B0602030504020204" pitchFamily="34" charset="0"/>
                        </a:rPr>
                        <a:t>FH JOANNEUM Gesellschaft mbH</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DE" sz="1200" u="none" strike="noStrike" dirty="0">
                          <a:effectLst/>
                          <a:highlight>
                            <a:srgbClr val="FFFF00"/>
                          </a:highlight>
                          <a:latin typeface="Lucida Sans Unicode" panose="020B0602030504020204" pitchFamily="34" charset="0"/>
                          <a:cs typeface="Lucida Sans Unicode" panose="020B0602030504020204" pitchFamily="34" charset="0"/>
                        </a:rPr>
                        <a:t>Inside</a:t>
                      </a:r>
                      <a:endParaRPr lang="de-DE" sz="1200" b="0" i="0" u="none" strike="noStrike" dirty="0">
                        <a:solidFill>
                          <a:srgbClr val="000000"/>
                        </a:solidFill>
                        <a:effectLst/>
                        <a:highlight>
                          <a:srgbClr val="FFFF00"/>
                        </a:highligh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extLst>
                  <a:ext uri="{0D108BD9-81ED-4DB2-BD59-A6C34878D82A}">
                    <a16:rowId xmlns:a16="http://schemas.microsoft.com/office/drawing/2014/main" val="816812561"/>
                  </a:ext>
                </a:extLst>
              </a:tr>
              <a:tr h="776690">
                <a:tc>
                  <a:txBody>
                    <a:bodyPr/>
                    <a:lstStyle/>
                    <a:p>
                      <a:pPr marL="36000" algn="ctr" fontAlgn="ctr"/>
                      <a:r>
                        <a:rPr lang="de-DE" sz="1200" u="none" strike="noStrike" dirty="0">
                          <a:effectLst/>
                          <a:latin typeface="Lucida Sans Unicode" panose="020B0602030504020204" pitchFamily="34" charset="0"/>
                          <a:cs typeface="Lucida Sans Unicode" panose="020B0602030504020204" pitchFamily="34" charset="0"/>
                        </a:rPr>
                        <a:t>Wien</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de-DE" sz="1200" u="none" strike="noStrike" dirty="0">
                          <a:effectLst/>
                          <a:latin typeface="Lucida Sans Unicode" panose="020B0602030504020204" pitchFamily="34" charset="0"/>
                          <a:cs typeface="Lucida Sans Unicode" panose="020B0602030504020204" pitchFamily="34" charset="0"/>
                        </a:rPr>
                        <a:t>Wiener Gesundheitsförderung gemeinnützige GmbH und </a:t>
                      </a:r>
                      <a:r>
                        <a:rPr lang="de-DE" sz="1200" u="none" strike="noStrike" dirty="0" err="1">
                          <a:effectLst/>
                          <a:latin typeface="Lucida Sans Unicode" panose="020B0602030504020204" pitchFamily="34" charset="0"/>
                          <a:cs typeface="Lucida Sans Unicode" panose="020B0602030504020204" pitchFamily="34" charset="0"/>
                        </a:rPr>
                        <a:t>queraum</a:t>
                      </a:r>
                      <a:r>
                        <a:rPr lang="de-DE" sz="1200" u="none" strike="noStrike" dirty="0">
                          <a:effectLst/>
                          <a:latin typeface="Lucida Sans Unicode" panose="020B0602030504020204" pitchFamily="34" charset="0"/>
                          <a:cs typeface="Lucida Sans Unicode" panose="020B0602030504020204" pitchFamily="34" charset="0"/>
                        </a:rPr>
                        <a:t>. kultur- und </a:t>
                      </a:r>
                      <a:r>
                        <a:rPr lang="de-DE" sz="1200" u="none" strike="noStrike" dirty="0" err="1">
                          <a:effectLst/>
                          <a:latin typeface="Lucida Sans Unicode" panose="020B0602030504020204" pitchFamily="34" charset="0"/>
                          <a:cs typeface="Lucida Sans Unicode" panose="020B0602030504020204" pitchFamily="34" charset="0"/>
                        </a:rPr>
                        <a:t>sozialforschung</a:t>
                      </a:r>
                      <a:endParaRPr lang="de-DE"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tc>
                  <a:txBody>
                    <a:bodyPr/>
                    <a:lstStyle/>
                    <a:p>
                      <a:pPr marL="36000" algn="l" fontAlgn="ctr"/>
                      <a:r>
                        <a:rPr lang="en-US" sz="1200" b="0" i="0" u="none" strike="noStrike" dirty="0">
                          <a:solidFill>
                            <a:srgbClr val="000000"/>
                          </a:solidFill>
                          <a:effectLst/>
                          <a:highlight>
                            <a:srgbClr val="FFFF00"/>
                          </a:highlight>
                          <a:latin typeface="Lucida Sans Unicode" panose="020B0602030504020204" pitchFamily="34" charset="0"/>
                          <a:cs typeface="Lucida Sans Unicode" panose="020B0602030504020204" pitchFamily="34" charset="0"/>
                        </a:rPr>
                        <a:t>I am good enough</a:t>
                      </a:r>
                      <a:endParaRPr lang="en-US" sz="1200" b="0" i="0" u="none" strike="noStrike" dirty="0">
                        <a:solidFill>
                          <a:srgbClr val="000000"/>
                        </a:solidFill>
                        <a:effectLst/>
                        <a:latin typeface="Lucida Sans Unicode" panose="020B0602030504020204" pitchFamily="34" charset="0"/>
                        <a:cs typeface="Lucida Sans Unicode" panose="020B0602030504020204" pitchFamily="34" charset="0"/>
                      </a:endParaRPr>
                    </a:p>
                  </a:txBody>
                  <a:tcPr marL="0" marR="0" marT="0" marB="0" anchor="ctr">
                    <a:solidFill>
                      <a:srgbClr val="DCEEF5"/>
                    </a:solidFill>
                  </a:tcPr>
                </a:tc>
                <a:extLst>
                  <a:ext uri="{0D108BD9-81ED-4DB2-BD59-A6C34878D82A}">
                    <a16:rowId xmlns:a16="http://schemas.microsoft.com/office/drawing/2014/main" val="1408577127"/>
                  </a:ext>
                </a:extLst>
              </a:tr>
            </a:tbl>
          </a:graphicData>
        </a:graphic>
      </p:graphicFrame>
      <p:sp>
        <p:nvSpPr>
          <p:cNvPr id="12" name="Textfeld 11">
            <a:extLst>
              <a:ext uri="{FF2B5EF4-FFF2-40B4-BE49-F238E27FC236}">
                <a16:creationId xmlns:a16="http://schemas.microsoft.com/office/drawing/2014/main" id="{45169C52-86B7-4AD6-447F-CE9E20A90188}"/>
              </a:ext>
            </a:extLst>
          </p:cNvPr>
          <p:cNvSpPr txBox="1"/>
          <p:nvPr/>
        </p:nvSpPr>
        <p:spPr>
          <a:xfrm>
            <a:off x="457201" y="2097675"/>
            <a:ext cx="5085920" cy="338554"/>
          </a:xfrm>
          <a:prstGeom prst="rect">
            <a:avLst/>
          </a:prstGeom>
          <a:noFill/>
        </p:spPr>
        <p:txBody>
          <a:bodyPr wrap="square" rtlCol="0">
            <a:spAutoFit/>
          </a:bodyPr>
          <a:lstStyle/>
          <a:p>
            <a:r>
              <a:rPr lang="de-DE" sz="1600" b="1" dirty="0">
                <a:latin typeface="Lucida Sans Unicode" panose="020B0602030504020204" pitchFamily="34" charset="0"/>
                <a:cs typeface="Lucida Sans Unicode" panose="020B0602030504020204" pitchFamily="34" charset="0"/>
              </a:rPr>
              <a:t>Projekte, die seit 2022 umgesetzt werden</a:t>
            </a:r>
          </a:p>
        </p:txBody>
      </p:sp>
      <p:pic>
        <p:nvPicPr>
          <p:cNvPr id="13" name="Grafik 12">
            <a:extLst>
              <a:ext uri="{FF2B5EF4-FFF2-40B4-BE49-F238E27FC236}">
                <a16:creationId xmlns:a16="http://schemas.microsoft.com/office/drawing/2014/main" id="{E5B7A8AC-667C-19EF-CABA-1EB7E72B5804}"/>
              </a:ext>
            </a:extLst>
          </p:cNvPr>
          <p:cNvPicPr>
            <a:picLocks noChangeAspect="1"/>
          </p:cNvPicPr>
          <p:nvPr/>
        </p:nvPicPr>
        <p:blipFill>
          <a:blip r:embed="rId3"/>
          <a:stretch>
            <a:fillRect/>
          </a:stretch>
        </p:blipFill>
        <p:spPr>
          <a:xfrm>
            <a:off x="2014538" y="6044699"/>
            <a:ext cx="8015287" cy="627564"/>
          </a:xfrm>
          <a:prstGeom prst="rect">
            <a:avLst/>
          </a:prstGeom>
        </p:spPr>
      </p:pic>
    </p:spTree>
    <p:extLst>
      <p:ext uri="{BB962C8B-B14F-4D97-AF65-F5344CB8AC3E}">
        <p14:creationId xmlns:p14="http://schemas.microsoft.com/office/powerpoint/2010/main" val="1561189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2BEF49-643C-4347-8A5A-44E52E0C50D5}"/>
              </a:ext>
            </a:extLst>
          </p:cNvPr>
          <p:cNvSpPr>
            <a:spLocks noGrp="1"/>
          </p:cNvSpPr>
          <p:nvPr>
            <p:ph type="title"/>
          </p:nvPr>
        </p:nvSpPr>
        <p:spPr/>
        <p:txBody>
          <a:bodyPr>
            <a:normAutofit/>
          </a:bodyPr>
          <a:lstStyle/>
          <a:p>
            <a:r>
              <a:rPr lang="de-DE" dirty="0"/>
              <a:t>Real </a:t>
            </a:r>
            <a:r>
              <a:rPr lang="de-DE" dirty="0" err="1"/>
              <a:t>Girl‘s</a:t>
            </a:r>
            <a:r>
              <a:rPr lang="de-DE" dirty="0"/>
              <a:t> Art</a:t>
            </a:r>
          </a:p>
        </p:txBody>
      </p:sp>
      <p:sp>
        <p:nvSpPr>
          <p:cNvPr id="3" name="Inhaltsplatzhalter 2">
            <a:extLst>
              <a:ext uri="{FF2B5EF4-FFF2-40B4-BE49-F238E27FC236}">
                <a16:creationId xmlns:a16="http://schemas.microsoft.com/office/drawing/2014/main" id="{31CB9AC1-BB44-4264-B90F-CB465ECDF9A2}"/>
              </a:ext>
            </a:extLst>
          </p:cNvPr>
          <p:cNvSpPr>
            <a:spLocks noGrp="1"/>
          </p:cNvSpPr>
          <p:nvPr>
            <p:ph idx="1"/>
          </p:nvPr>
        </p:nvSpPr>
        <p:spPr>
          <a:xfrm>
            <a:off x="838200" y="1843088"/>
            <a:ext cx="10515600" cy="5044320"/>
          </a:xfrm>
        </p:spPr>
        <p:txBody>
          <a:bodyPr>
            <a:noAutofit/>
          </a:bodyPr>
          <a:lstStyle/>
          <a:p>
            <a:pPr lvl="1"/>
            <a:endParaRPr lang="de-DE" sz="1600" b="1" dirty="0">
              <a:solidFill>
                <a:srgbClr val="555555"/>
              </a:solidFill>
              <a:latin typeface="Avenir Light" panose="020B0402020203020204"/>
            </a:endParaRPr>
          </a:p>
          <a:p>
            <a:pPr marL="285750" indent="-285750">
              <a:lnSpc>
                <a:spcPct val="100000"/>
              </a:lnSpc>
              <a:buFont typeface="Arial" panose="020B0604020202020204" pitchFamily="34" charset="0"/>
              <a:buChar char="•"/>
            </a:pPr>
            <a:r>
              <a:rPr lang="de-DE" sz="1800" u="none" strike="noStrike" baseline="0" dirty="0">
                <a:latin typeface="Avenir Light" panose="020B0402020203020204"/>
              </a:rPr>
              <a:t>I</a:t>
            </a:r>
            <a:r>
              <a:rPr lang="de-DE" sz="1800" i="0" u="none" strike="noStrike" baseline="0" dirty="0">
                <a:latin typeface="Avenir Light" panose="020B0402020203020204"/>
              </a:rPr>
              <a:t>m Rahmen von kreativen Workshops an </a:t>
            </a:r>
            <a:r>
              <a:rPr lang="de-DE" sz="1800" dirty="0">
                <a:latin typeface="Avenir Light" panose="020B0402020203020204"/>
              </a:rPr>
              <a:t>B</a:t>
            </a:r>
            <a:r>
              <a:rPr lang="de-DE" sz="1800" i="0" u="none" strike="noStrike" baseline="0" dirty="0">
                <a:latin typeface="Avenir Light" panose="020B0402020203020204"/>
              </a:rPr>
              <a:t>ildungseinrichtungen werden Mädchen ermuntert, sich über einen von einer Kunsttherapeutin angeleiteten Prozess mit dem eigenen Körperbild auseinanderzusetzen. Durch diese Sensibilisierung wird ein erster Schritt zu einem positiven Körperselbstbild initiiert. </a:t>
            </a:r>
          </a:p>
          <a:p>
            <a:pPr marL="285750" indent="-285750">
              <a:lnSpc>
                <a:spcPct val="100000"/>
              </a:lnSpc>
              <a:buFont typeface="Arial" panose="020B0604020202020204" pitchFamily="34" charset="0"/>
              <a:buChar char="•"/>
            </a:pPr>
            <a:r>
              <a:rPr lang="de-DE" sz="1800" i="0" u="none" strike="noStrike" baseline="0" dirty="0">
                <a:latin typeface="Avenir Light" panose="020B0402020203020204"/>
              </a:rPr>
              <a:t>Die kreativen Objekte aus den Workshops </a:t>
            </a:r>
            <a:r>
              <a:rPr lang="de-DE" sz="1800" dirty="0">
                <a:latin typeface="Avenir Light" panose="020B0402020203020204"/>
              </a:rPr>
              <a:t>bilde</a:t>
            </a:r>
            <a:r>
              <a:rPr lang="de-DE" sz="1800" i="0" u="none" strike="noStrike" baseline="0" dirty="0">
                <a:latin typeface="Avenir Light" panose="020B0402020203020204"/>
              </a:rPr>
              <a:t>n die Basis für eine Wanderausstellung im ganzen Burgenland. Hier werden neben Mädchen* auch Burschen*, </a:t>
            </a:r>
            <a:r>
              <a:rPr lang="de-DE" sz="1800" i="0" u="none" strike="noStrike" baseline="0" dirty="0" err="1">
                <a:latin typeface="Avenir Light" panose="020B0402020203020204"/>
              </a:rPr>
              <a:t>Lehrer:innen</a:t>
            </a:r>
            <a:r>
              <a:rPr lang="de-DE" sz="1800" i="0" u="none" strike="noStrike" baseline="0" dirty="0">
                <a:latin typeface="Avenir Light" panose="020B0402020203020204"/>
              </a:rPr>
              <a:t>, Eltern und </a:t>
            </a:r>
            <a:r>
              <a:rPr lang="de-DE" sz="1800" i="0" u="none" strike="noStrike" baseline="0" dirty="0" err="1">
                <a:latin typeface="Avenir Light" panose="020B0402020203020204"/>
              </a:rPr>
              <a:t>Multiplikator:innen</a:t>
            </a:r>
            <a:r>
              <a:rPr lang="de-DE" sz="1800" i="0" u="none" strike="noStrike" baseline="0" dirty="0">
                <a:latin typeface="Avenir Light" panose="020B0402020203020204"/>
              </a:rPr>
              <a:t> eingeladen, die Ausstellungen zu besuchen. So soll das Thema in einer größeren Gruppe diskutiert und diese auch sensibilisiert werden.</a:t>
            </a:r>
          </a:p>
          <a:p>
            <a:pPr marL="285750" indent="-285750">
              <a:lnSpc>
                <a:spcPct val="100000"/>
              </a:lnSpc>
              <a:buFont typeface="Arial" panose="020B0604020202020204" pitchFamily="34" charset="0"/>
              <a:buChar char="•"/>
            </a:pPr>
            <a:r>
              <a:rPr lang="de-DE" sz="1800" i="0" u="none" strike="noStrike" baseline="0" dirty="0">
                <a:latin typeface="Avenir Light" panose="020B0402020203020204"/>
              </a:rPr>
              <a:t>Über soziale Medien findet eine Initiative zur Stärkung eines positiven Körperselbstbildes und zum Abbau von Gewichtsstigmata statt: </a:t>
            </a:r>
            <a:r>
              <a:rPr lang="de-DE" sz="1800" i="0" u="none" strike="noStrike" baseline="0" dirty="0">
                <a:latin typeface="Avenir Light" panose="020B0402020203020204"/>
                <a:hlinkClick r:id="rId3"/>
              </a:rPr>
              <a:t>https://www.instagram.com/femininaburgenland/</a:t>
            </a:r>
            <a:endParaRPr lang="de-DE" sz="1800" i="0" u="none" strike="noStrike" baseline="0" dirty="0">
              <a:latin typeface="Avenir Light" panose="020B0402020203020204"/>
            </a:endParaRPr>
          </a:p>
          <a:p>
            <a:pPr>
              <a:lnSpc>
                <a:spcPct val="100000"/>
              </a:lnSpc>
            </a:pPr>
            <a:endParaRPr lang="de-DE" sz="1800" i="0" dirty="0">
              <a:effectLst/>
              <a:latin typeface="Avenir Light" panose="020B0402020203020204"/>
            </a:endParaRPr>
          </a:p>
        </p:txBody>
      </p:sp>
      <p:pic>
        <p:nvPicPr>
          <p:cNvPr id="6" name="Grafik 5">
            <a:extLst>
              <a:ext uri="{FF2B5EF4-FFF2-40B4-BE49-F238E27FC236}">
                <a16:creationId xmlns:a16="http://schemas.microsoft.com/office/drawing/2014/main" id="{B1957325-5212-BAA4-A768-33A7E538DFEA}"/>
              </a:ext>
            </a:extLst>
          </p:cNvPr>
          <p:cNvPicPr>
            <a:picLocks noChangeAspect="1"/>
          </p:cNvPicPr>
          <p:nvPr/>
        </p:nvPicPr>
        <p:blipFill>
          <a:blip r:embed="rId4"/>
          <a:stretch>
            <a:fillRect/>
          </a:stretch>
        </p:blipFill>
        <p:spPr>
          <a:xfrm>
            <a:off x="2214563" y="6029325"/>
            <a:ext cx="7900987" cy="642938"/>
          </a:xfrm>
          <a:prstGeom prst="rect">
            <a:avLst/>
          </a:prstGeom>
        </p:spPr>
      </p:pic>
      <p:pic>
        <p:nvPicPr>
          <p:cNvPr id="5" name="Grafik 4">
            <a:extLst>
              <a:ext uri="{FF2B5EF4-FFF2-40B4-BE49-F238E27FC236}">
                <a16:creationId xmlns:a16="http://schemas.microsoft.com/office/drawing/2014/main" id="{303EB92E-208E-90DD-D3C6-CF6B34F9799E}"/>
              </a:ext>
            </a:extLst>
          </p:cNvPr>
          <p:cNvPicPr>
            <a:picLocks noChangeAspect="1"/>
          </p:cNvPicPr>
          <p:nvPr/>
        </p:nvPicPr>
        <p:blipFill>
          <a:blip r:embed="rId5"/>
          <a:stretch>
            <a:fillRect/>
          </a:stretch>
        </p:blipFill>
        <p:spPr>
          <a:xfrm>
            <a:off x="3729038" y="365125"/>
            <a:ext cx="8215312" cy="1477963"/>
          </a:xfrm>
          <a:prstGeom prst="rect">
            <a:avLst/>
          </a:prstGeom>
        </p:spPr>
      </p:pic>
    </p:spTree>
    <p:extLst>
      <p:ext uri="{BB962C8B-B14F-4D97-AF65-F5344CB8AC3E}">
        <p14:creationId xmlns:p14="http://schemas.microsoft.com/office/powerpoint/2010/main" val="18865969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2BEF49-643C-4347-8A5A-44E52E0C50D5}"/>
              </a:ext>
            </a:extLst>
          </p:cNvPr>
          <p:cNvSpPr>
            <a:spLocks noGrp="1"/>
          </p:cNvSpPr>
          <p:nvPr>
            <p:ph type="title"/>
          </p:nvPr>
        </p:nvSpPr>
        <p:spPr>
          <a:xfrm>
            <a:off x="738187" y="879475"/>
            <a:ext cx="10515600" cy="1325563"/>
          </a:xfrm>
        </p:spPr>
        <p:txBody>
          <a:bodyPr>
            <a:normAutofit fontScale="90000"/>
          </a:bodyPr>
          <a:lstStyle/>
          <a:p>
            <a:r>
              <a:rPr lang="de-DE" dirty="0"/>
              <a:t>Inside – </a:t>
            </a:r>
            <a:r>
              <a:rPr lang="de-DE" dirty="0" err="1"/>
              <a:t>Social</a:t>
            </a:r>
            <a:r>
              <a:rPr lang="de-DE" dirty="0"/>
              <a:t> Media Empowerment im Kontext </a:t>
            </a:r>
            <a:br>
              <a:rPr lang="de-DE" dirty="0"/>
            </a:br>
            <a:r>
              <a:rPr lang="de-DE" dirty="0"/>
              <a:t>Gesundheit für Jugendliche</a:t>
            </a:r>
            <a:br>
              <a:rPr lang="de-DE" b="0" i="0" dirty="0">
                <a:solidFill>
                  <a:srgbClr val="646769"/>
                </a:solidFill>
                <a:effectLst/>
                <a:latin typeface="UnitsLabProLight"/>
              </a:rPr>
            </a:br>
            <a:endParaRPr lang="de-DE" dirty="0"/>
          </a:p>
        </p:txBody>
      </p:sp>
      <p:sp>
        <p:nvSpPr>
          <p:cNvPr id="3" name="Inhaltsplatzhalter 2">
            <a:extLst>
              <a:ext uri="{FF2B5EF4-FFF2-40B4-BE49-F238E27FC236}">
                <a16:creationId xmlns:a16="http://schemas.microsoft.com/office/drawing/2014/main" id="{31CB9AC1-BB44-4264-B90F-CB465ECDF9A2}"/>
              </a:ext>
            </a:extLst>
          </p:cNvPr>
          <p:cNvSpPr>
            <a:spLocks noGrp="1"/>
          </p:cNvSpPr>
          <p:nvPr>
            <p:ph idx="1"/>
          </p:nvPr>
        </p:nvSpPr>
        <p:spPr>
          <a:xfrm>
            <a:off x="581025" y="1542256"/>
            <a:ext cx="10515600" cy="5044320"/>
          </a:xfrm>
        </p:spPr>
        <p:txBody>
          <a:bodyPr>
            <a:noAutofit/>
          </a:bodyPr>
          <a:lstStyle/>
          <a:p>
            <a:pPr lvl="1"/>
            <a:endParaRPr lang="de-DE" b="1" dirty="0">
              <a:latin typeface="Avenir Light" panose="020B0402020203020204"/>
            </a:endParaRPr>
          </a:p>
          <a:p>
            <a:pPr marL="285750" indent="-285750">
              <a:lnSpc>
                <a:spcPct val="100000"/>
              </a:lnSpc>
              <a:buFont typeface="Arial" panose="020B0604020202020204" pitchFamily="34" charset="0"/>
              <a:buChar char="•"/>
            </a:pPr>
            <a:r>
              <a:rPr lang="de-DE" sz="1800" b="0" i="0" dirty="0">
                <a:effectLst/>
                <a:latin typeface="Avenir Light" panose="020B0402020203020204"/>
              </a:rPr>
              <a:t>Das Projekt fokussiert auf Mädchen und junge Frauen sowie auf </a:t>
            </a:r>
            <a:r>
              <a:rPr lang="de-DE" sz="1800" b="0" i="0" dirty="0" err="1">
                <a:effectLst/>
                <a:latin typeface="Avenir Light" panose="020B0402020203020204"/>
              </a:rPr>
              <a:t>Multiplikator:innen</a:t>
            </a:r>
            <a:r>
              <a:rPr lang="de-DE" sz="1800" b="0" i="0" dirty="0">
                <a:effectLst/>
                <a:latin typeface="Avenir Light" panose="020B0402020203020204"/>
              </a:rPr>
              <a:t>, die in der offenen Jugendarbeit mit Jugendlichen (insbesondere NEETS, also Not in Education, </a:t>
            </a:r>
            <a:r>
              <a:rPr lang="de-DE" sz="1800" b="0" i="0" dirty="0" err="1">
                <a:effectLst/>
                <a:latin typeface="Avenir Light" panose="020B0402020203020204"/>
              </a:rPr>
              <a:t>Employment</a:t>
            </a:r>
            <a:r>
              <a:rPr lang="de-DE" sz="1800" b="0" i="0" dirty="0">
                <a:effectLst/>
                <a:latin typeface="Avenir Light" panose="020B0402020203020204"/>
              </a:rPr>
              <a:t> </a:t>
            </a:r>
            <a:r>
              <a:rPr lang="de-DE" sz="1800" b="0" i="0" dirty="0" err="1">
                <a:effectLst/>
                <a:latin typeface="Avenir Light" panose="020B0402020203020204"/>
              </a:rPr>
              <a:t>or</a:t>
            </a:r>
            <a:r>
              <a:rPr lang="de-DE" sz="1800" b="0" i="0" dirty="0">
                <a:effectLst/>
                <a:latin typeface="Avenir Light" panose="020B0402020203020204"/>
              </a:rPr>
              <a:t> Training) arbeiten.</a:t>
            </a:r>
          </a:p>
          <a:p>
            <a:pPr marL="285750" indent="-285750">
              <a:lnSpc>
                <a:spcPct val="100000"/>
              </a:lnSpc>
              <a:buFont typeface="Arial" panose="020B0604020202020204" pitchFamily="34" charset="0"/>
              <a:buChar char="•"/>
            </a:pPr>
            <a:r>
              <a:rPr lang="de-DE" sz="1800" b="0" i="0" dirty="0">
                <a:effectLst/>
                <a:latin typeface="Avenir Light" panose="020B0402020203020204"/>
              </a:rPr>
              <a:t>Eine Sensibilisierung und kritische Auseinandersetzung hinsichtlich Schönheitsideale, Ernährung und Körpernormen mit Fokus auf </a:t>
            </a:r>
            <a:r>
              <a:rPr lang="de-DE" sz="1800" b="0" i="0" dirty="0" err="1">
                <a:effectLst/>
                <a:latin typeface="Avenir Light" panose="020B0402020203020204"/>
              </a:rPr>
              <a:t>Social</a:t>
            </a:r>
            <a:r>
              <a:rPr lang="de-DE" sz="1800" b="0" i="0" dirty="0">
                <a:effectLst/>
                <a:latin typeface="Avenir Light" panose="020B0402020203020204"/>
              </a:rPr>
              <a:t> Media (Empowerment) für Jugendliche und </a:t>
            </a:r>
            <a:r>
              <a:rPr lang="de-DE" sz="1800" b="0" i="0" dirty="0" err="1">
                <a:effectLst/>
                <a:latin typeface="Avenir Light" panose="020B0402020203020204"/>
              </a:rPr>
              <a:t>Multiplikator:innen</a:t>
            </a:r>
            <a:r>
              <a:rPr lang="de-DE" sz="1800" b="0" i="0" dirty="0">
                <a:effectLst/>
                <a:latin typeface="Avenir Light" panose="020B0402020203020204"/>
              </a:rPr>
              <a:t> der offenen Jugendarbeit stellten Hauptziele des Projekts dar. Dafür wurden im JA.M Mädchenzentrum Mafalda in Graz Workshops rund um die Themen </a:t>
            </a:r>
            <a:r>
              <a:rPr lang="de-DE" sz="1800" b="0" i="0" dirty="0" err="1">
                <a:effectLst/>
                <a:latin typeface="Avenir Light" panose="020B0402020203020204"/>
              </a:rPr>
              <a:t>Social</a:t>
            </a:r>
            <a:r>
              <a:rPr lang="de-DE" sz="1800" b="0" i="0" dirty="0">
                <a:effectLst/>
                <a:latin typeface="Avenir Light" panose="020B0402020203020204"/>
              </a:rPr>
              <a:t> Media und Körperwahrnehmung angeboten sowie Online-Kurse für </a:t>
            </a:r>
            <a:r>
              <a:rPr lang="de-DE" sz="1800" b="0" i="0" dirty="0" err="1">
                <a:effectLst/>
                <a:latin typeface="Avenir Light" panose="020B0402020203020204"/>
              </a:rPr>
              <a:t>Multiplikator:innen</a:t>
            </a:r>
            <a:r>
              <a:rPr lang="de-DE" sz="1800" b="0" i="0" dirty="0">
                <a:effectLst/>
                <a:latin typeface="Avenir Light" panose="020B0402020203020204"/>
              </a:rPr>
              <a:t>.</a:t>
            </a:r>
          </a:p>
          <a:p>
            <a:pPr marL="285750" indent="-285750">
              <a:lnSpc>
                <a:spcPct val="100000"/>
              </a:lnSpc>
              <a:buFont typeface="Arial" panose="020B0604020202020204" pitchFamily="34" charset="0"/>
              <a:buChar char="•"/>
            </a:pPr>
            <a:r>
              <a:rPr lang="de-DE" sz="1800" b="0" i="0" dirty="0">
                <a:effectLst/>
                <a:latin typeface="Avenir Light" panose="020B0402020203020204"/>
              </a:rPr>
              <a:t>Der partizipative Ansatz spielte hierbei eine tragende Rolle – Mädchen entschieden selbst, welche Inhalte sie diskutieren und bearbeiten wollen. Darüber hinaus bekamen sie die Möglichkeit, durch gezielte Ausbildungsinhalte als Peers zu fungieren, um Gleichaltrige zu informieren. </a:t>
            </a:r>
          </a:p>
          <a:p>
            <a:pPr marL="285750" indent="-285750">
              <a:lnSpc>
                <a:spcPct val="100000"/>
              </a:lnSpc>
              <a:buFont typeface="Arial" panose="020B0604020202020204" pitchFamily="34" charset="0"/>
              <a:buChar char="•"/>
            </a:pPr>
            <a:r>
              <a:rPr lang="de-DE" sz="1800" i="0" dirty="0">
                <a:effectLst/>
                <a:latin typeface="Avenir Light" panose="020B0402020203020204"/>
                <a:hlinkClick r:id="rId3">
                  <a:extLst>
                    <a:ext uri="{A12FA001-AC4F-418D-AE19-62706E023703}">
                      <ahyp:hlinkClr xmlns:ahyp="http://schemas.microsoft.com/office/drawing/2018/hyperlinkcolor" val="tx"/>
                    </a:ext>
                  </a:extLst>
                </a:hlinkClick>
              </a:rPr>
              <a:t>https://www.fh-joanneum.at/projekt/inside/</a:t>
            </a:r>
            <a:endParaRPr lang="de-DE" sz="1800" i="0" dirty="0">
              <a:effectLst/>
              <a:latin typeface="Avenir Light" panose="020B0402020203020204"/>
            </a:endParaRPr>
          </a:p>
          <a:p>
            <a:pPr>
              <a:lnSpc>
                <a:spcPct val="100000"/>
              </a:lnSpc>
            </a:pPr>
            <a:endParaRPr lang="de-DE" sz="1800" i="0" dirty="0">
              <a:effectLst/>
              <a:latin typeface="Avenir Light" panose="020B0402020203020204"/>
            </a:endParaRPr>
          </a:p>
        </p:txBody>
      </p:sp>
      <p:pic>
        <p:nvPicPr>
          <p:cNvPr id="6" name="Grafik 5">
            <a:extLst>
              <a:ext uri="{FF2B5EF4-FFF2-40B4-BE49-F238E27FC236}">
                <a16:creationId xmlns:a16="http://schemas.microsoft.com/office/drawing/2014/main" id="{B1957325-5212-BAA4-A768-33A7E538DFEA}"/>
              </a:ext>
            </a:extLst>
          </p:cNvPr>
          <p:cNvPicPr>
            <a:picLocks noChangeAspect="1"/>
          </p:cNvPicPr>
          <p:nvPr/>
        </p:nvPicPr>
        <p:blipFill>
          <a:blip r:embed="rId4"/>
          <a:stretch>
            <a:fillRect/>
          </a:stretch>
        </p:blipFill>
        <p:spPr>
          <a:xfrm>
            <a:off x="2214563" y="6029325"/>
            <a:ext cx="7900987" cy="642938"/>
          </a:xfrm>
          <a:prstGeom prst="rect">
            <a:avLst/>
          </a:prstGeom>
        </p:spPr>
      </p:pic>
      <p:pic>
        <p:nvPicPr>
          <p:cNvPr id="1026" name="Picture 2">
            <a:extLst>
              <a:ext uri="{FF2B5EF4-FFF2-40B4-BE49-F238E27FC236}">
                <a16:creationId xmlns:a16="http://schemas.microsoft.com/office/drawing/2014/main" id="{20A6A946-74B0-7051-B786-FC064E7F33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96299" y="142874"/>
            <a:ext cx="2914650" cy="1767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351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FCFFC7-2AFB-91E0-6AFC-BD30268F85DF}"/>
              </a:ext>
            </a:extLst>
          </p:cNvPr>
          <p:cNvSpPr>
            <a:spLocks noGrp="1"/>
          </p:cNvSpPr>
          <p:nvPr>
            <p:ph type="title"/>
          </p:nvPr>
        </p:nvSpPr>
        <p:spPr/>
        <p:txBody>
          <a:bodyPr>
            <a:normAutofit/>
          </a:bodyPr>
          <a:lstStyle/>
          <a:p>
            <a:r>
              <a:rPr lang="de-DE" dirty="0"/>
              <a:t>Für Jugendliche und für </a:t>
            </a:r>
            <a:r>
              <a:rPr lang="de-DE" dirty="0" err="1"/>
              <a:t>Multiplikator:innen</a:t>
            </a:r>
            <a:endParaRPr lang="de-AT" dirty="0"/>
          </a:p>
        </p:txBody>
      </p:sp>
      <p:pic>
        <p:nvPicPr>
          <p:cNvPr id="5" name="Inhaltsplatzhalter 4">
            <a:extLst>
              <a:ext uri="{FF2B5EF4-FFF2-40B4-BE49-F238E27FC236}">
                <a16:creationId xmlns:a16="http://schemas.microsoft.com/office/drawing/2014/main" id="{F7A29920-337C-CA28-36F2-2361A8DE57BF}"/>
              </a:ext>
            </a:extLst>
          </p:cNvPr>
          <p:cNvPicPr>
            <a:picLocks noGrp="1" noChangeAspect="1"/>
          </p:cNvPicPr>
          <p:nvPr>
            <p:ph sz="half" idx="1"/>
          </p:nvPr>
        </p:nvPicPr>
        <p:blipFill>
          <a:blip r:embed="rId3"/>
          <a:stretch>
            <a:fillRect/>
          </a:stretch>
        </p:blipFill>
        <p:spPr>
          <a:xfrm>
            <a:off x="390504" y="2218473"/>
            <a:ext cx="5181600" cy="2160353"/>
          </a:xfrm>
          <a:prstGeom prst="rect">
            <a:avLst/>
          </a:prstGeom>
        </p:spPr>
      </p:pic>
      <p:pic>
        <p:nvPicPr>
          <p:cNvPr id="6" name="Inhaltsplatzhalter 5">
            <a:extLst>
              <a:ext uri="{FF2B5EF4-FFF2-40B4-BE49-F238E27FC236}">
                <a16:creationId xmlns:a16="http://schemas.microsoft.com/office/drawing/2014/main" id="{9C835C47-1026-42E9-2585-B82275B1D6D8}"/>
              </a:ext>
            </a:extLst>
          </p:cNvPr>
          <p:cNvPicPr>
            <a:picLocks noGrp="1" noChangeAspect="1"/>
          </p:cNvPicPr>
          <p:nvPr>
            <p:ph sz="half" idx="2"/>
          </p:nvPr>
        </p:nvPicPr>
        <p:blipFill>
          <a:blip r:embed="rId4"/>
          <a:stretch>
            <a:fillRect/>
          </a:stretch>
        </p:blipFill>
        <p:spPr>
          <a:xfrm>
            <a:off x="6070904" y="2201164"/>
            <a:ext cx="5181600" cy="2307539"/>
          </a:xfrm>
          <a:prstGeom prst="rect">
            <a:avLst/>
          </a:prstGeom>
        </p:spPr>
      </p:pic>
      <p:sp>
        <p:nvSpPr>
          <p:cNvPr id="7" name="Titel 1">
            <a:extLst>
              <a:ext uri="{FF2B5EF4-FFF2-40B4-BE49-F238E27FC236}">
                <a16:creationId xmlns:a16="http://schemas.microsoft.com/office/drawing/2014/main" id="{BD75CFAD-F337-D1E4-764D-DF2A606C47A1}"/>
              </a:ext>
            </a:extLst>
          </p:cNvPr>
          <p:cNvSpPr txBox="1">
            <a:spLocks/>
          </p:cNvSpPr>
          <p:nvPr/>
        </p:nvSpPr>
        <p:spPr>
          <a:xfrm>
            <a:off x="390504" y="1444505"/>
            <a:ext cx="11360800" cy="834800"/>
          </a:xfrm>
          <a:prstGeom prst="rect">
            <a:avLst/>
          </a:prstGeom>
          <a:noFill/>
          <a:ln>
            <a:noFill/>
          </a:ln>
        </p:spPr>
        <p:txBody>
          <a:bodyPr spcFirstLastPara="1" wrap="square" lIns="121900" tIns="121900" rIns="121900" bIns="121900" anchor="t" anchorCtr="0">
            <a:normAutofit fontScale="97500"/>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r>
              <a:rPr lang="de-DE" dirty="0"/>
              <a:t>Podcast:                                              Online-Fortbildung:</a:t>
            </a:r>
            <a:endParaRPr lang="de-AT" dirty="0"/>
          </a:p>
        </p:txBody>
      </p:sp>
      <p:pic>
        <p:nvPicPr>
          <p:cNvPr id="9" name="Grafik 8">
            <a:extLst>
              <a:ext uri="{FF2B5EF4-FFF2-40B4-BE49-F238E27FC236}">
                <a16:creationId xmlns:a16="http://schemas.microsoft.com/office/drawing/2014/main" id="{B56B2343-6615-6EEA-1F4B-1E8ABEDF94DE}"/>
              </a:ext>
            </a:extLst>
          </p:cNvPr>
          <p:cNvPicPr>
            <a:picLocks noChangeAspect="1"/>
          </p:cNvPicPr>
          <p:nvPr/>
        </p:nvPicPr>
        <p:blipFill>
          <a:blip r:embed="rId5"/>
          <a:stretch>
            <a:fillRect/>
          </a:stretch>
        </p:blipFill>
        <p:spPr>
          <a:xfrm>
            <a:off x="235486" y="4397739"/>
            <a:ext cx="1882140" cy="1882140"/>
          </a:xfrm>
          <a:prstGeom prst="rect">
            <a:avLst/>
          </a:prstGeom>
        </p:spPr>
      </p:pic>
      <p:pic>
        <p:nvPicPr>
          <p:cNvPr id="11" name="Grafik 10">
            <a:extLst>
              <a:ext uri="{FF2B5EF4-FFF2-40B4-BE49-F238E27FC236}">
                <a16:creationId xmlns:a16="http://schemas.microsoft.com/office/drawing/2014/main" id="{546DE81C-78FE-24B8-F00E-F2C07583618F}"/>
              </a:ext>
            </a:extLst>
          </p:cNvPr>
          <p:cNvPicPr>
            <a:picLocks noChangeAspect="1"/>
          </p:cNvPicPr>
          <p:nvPr/>
        </p:nvPicPr>
        <p:blipFill>
          <a:blip r:embed="rId6"/>
          <a:stretch>
            <a:fillRect/>
          </a:stretch>
        </p:blipFill>
        <p:spPr>
          <a:xfrm>
            <a:off x="10201728" y="3851235"/>
            <a:ext cx="1990272" cy="1990272"/>
          </a:xfrm>
          <a:prstGeom prst="rect">
            <a:avLst/>
          </a:prstGeom>
        </p:spPr>
      </p:pic>
      <p:pic>
        <p:nvPicPr>
          <p:cNvPr id="3" name="Grafik 2">
            <a:extLst>
              <a:ext uri="{FF2B5EF4-FFF2-40B4-BE49-F238E27FC236}">
                <a16:creationId xmlns:a16="http://schemas.microsoft.com/office/drawing/2014/main" id="{5F733AFA-F97A-AD56-4FE1-4B158023AF9C}"/>
              </a:ext>
            </a:extLst>
          </p:cNvPr>
          <p:cNvPicPr>
            <a:picLocks noChangeAspect="1"/>
          </p:cNvPicPr>
          <p:nvPr/>
        </p:nvPicPr>
        <p:blipFill>
          <a:blip r:embed="rId7"/>
          <a:stretch>
            <a:fillRect/>
          </a:stretch>
        </p:blipFill>
        <p:spPr>
          <a:xfrm>
            <a:off x="2804363" y="6080632"/>
            <a:ext cx="7510923" cy="739712"/>
          </a:xfrm>
          <a:prstGeom prst="rect">
            <a:avLst/>
          </a:prstGeom>
        </p:spPr>
      </p:pic>
      <p:pic>
        <p:nvPicPr>
          <p:cNvPr id="4" name="Picture 2">
            <a:extLst>
              <a:ext uri="{FF2B5EF4-FFF2-40B4-BE49-F238E27FC236}">
                <a16:creationId xmlns:a16="http://schemas.microsoft.com/office/drawing/2014/main" id="{3789369B-3F99-4E10-7C92-9EE63389E4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35406" y="144084"/>
            <a:ext cx="2914650" cy="1767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05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A972CCB8-93D4-4664-9E14-0BB1323E0635}"/>
              </a:ext>
            </a:extLst>
          </p:cNvPr>
          <p:cNvSpPr>
            <a:spLocks noGrp="1"/>
          </p:cNvSpPr>
          <p:nvPr>
            <p:ph type="sldNum" sz="quarter" idx="4"/>
          </p:nvPr>
        </p:nvSpPr>
        <p:spPr/>
        <p:txBody>
          <a:bodyPr/>
          <a:lstStyle/>
          <a:p>
            <a:fld id="{CDD6A526-6E93-4D44-80E5-3CEE2153CC52}" type="slidenum">
              <a:rPr lang="de-DE" smtClean="0"/>
              <a:pPr/>
              <a:t>17</a:t>
            </a:fld>
            <a:endParaRPr lang="de-DE" dirty="0"/>
          </a:p>
        </p:txBody>
      </p:sp>
      <p:sp>
        <p:nvSpPr>
          <p:cNvPr id="5" name="Titel 4">
            <a:extLst>
              <a:ext uri="{FF2B5EF4-FFF2-40B4-BE49-F238E27FC236}">
                <a16:creationId xmlns:a16="http://schemas.microsoft.com/office/drawing/2014/main" id="{17014970-1CBD-4FB4-908C-65BC9F0D241F}"/>
              </a:ext>
            </a:extLst>
          </p:cNvPr>
          <p:cNvSpPr>
            <a:spLocks noGrp="1"/>
          </p:cNvSpPr>
          <p:nvPr>
            <p:ph type="title"/>
          </p:nvPr>
        </p:nvSpPr>
        <p:spPr/>
        <p:txBody>
          <a:bodyPr/>
          <a:lstStyle/>
          <a:p>
            <a:r>
              <a:rPr lang="de-AT" dirty="0"/>
              <a:t>Danke für Ihre Aufmerksamkeit</a:t>
            </a:r>
          </a:p>
        </p:txBody>
      </p:sp>
      <p:sp>
        <p:nvSpPr>
          <p:cNvPr id="6" name="Textplatzhalter 5">
            <a:extLst>
              <a:ext uri="{FF2B5EF4-FFF2-40B4-BE49-F238E27FC236}">
                <a16:creationId xmlns:a16="http://schemas.microsoft.com/office/drawing/2014/main" id="{E17DC047-3D33-48FA-B8D6-191CD0DC3815}"/>
              </a:ext>
            </a:extLst>
          </p:cNvPr>
          <p:cNvSpPr>
            <a:spLocks noGrp="1"/>
          </p:cNvSpPr>
          <p:nvPr>
            <p:ph type="body" sz="quarter" idx="10"/>
          </p:nvPr>
        </p:nvSpPr>
        <p:spPr/>
        <p:txBody>
          <a:bodyPr>
            <a:normAutofit fontScale="92500" lnSpcReduction="20000"/>
          </a:body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1" i="0" u="none" strike="noStrike" kern="1200" cap="none" spc="0" normalizeH="0" baseline="0" noProof="0" dirty="0" err="1">
                <a:ln>
                  <a:noFill/>
                </a:ln>
                <a:effectLst/>
                <a:uLnTx/>
                <a:uFillTx/>
                <a:latin typeface="Avenir Light" panose="020B0402020203020204"/>
              </a:rPr>
              <a:t>Mag.a</a:t>
            </a:r>
            <a:r>
              <a:rPr kumimoji="0" lang="de-AT" sz="1800" b="1" i="0" u="none" strike="noStrike" kern="1200" cap="none" spc="0" normalizeH="0" baseline="0" noProof="0" dirty="0">
                <a:ln>
                  <a:noFill/>
                </a:ln>
                <a:effectLst/>
                <a:uLnTx/>
                <a:uFillTx/>
                <a:latin typeface="Avenir Light" panose="020B0402020203020204"/>
              </a:rPr>
              <a:t> Dr.in Ekim </a:t>
            </a:r>
            <a:r>
              <a:rPr lang="de-AT" sz="1800" b="1" dirty="0">
                <a:latin typeface="Avenir Light" panose="020B0402020203020204"/>
              </a:rPr>
              <a:t>S</a:t>
            </a:r>
            <a:r>
              <a:rPr kumimoji="0" lang="de-AT" sz="1800" b="1" i="0" u="none" strike="noStrike" kern="1200" cap="none" spc="0" normalizeH="0" baseline="0" noProof="0" dirty="0">
                <a:ln>
                  <a:noFill/>
                </a:ln>
                <a:effectLst/>
                <a:uLnTx/>
                <a:uFillTx/>
                <a:latin typeface="Avenir Light" panose="020B0402020203020204"/>
              </a:rPr>
              <a:t>an</a:t>
            </a: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lang="de-AT" sz="1800" dirty="0">
                <a:latin typeface="Avenir Light" panose="020B0402020203020204"/>
              </a:rPr>
              <a:t>Gesundheitsreferentin</a:t>
            </a: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1" i="0" u="none" strike="noStrike" kern="1200" cap="none" spc="0" normalizeH="0" baseline="0" noProof="0" dirty="0">
                <a:ln>
                  <a:noFill/>
                </a:ln>
                <a:effectLst/>
                <a:uLnTx/>
                <a:uFillTx/>
                <a:latin typeface="Avenir Light" panose="020B0402020203020204"/>
              </a:rPr>
              <a:t>Fonds Gesundes Österreich</a:t>
            </a: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0" i="0" u="none" strike="noStrike" kern="1200" cap="none" spc="0" normalizeH="0" baseline="0" noProof="0" dirty="0">
                <a:ln>
                  <a:noFill/>
                </a:ln>
                <a:effectLst/>
                <a:uLnTx/>
                <a:uFillTx/>
                <a:latin typeface="Avenir Light" panose="020B0402020203020204"/>
              </a:rPr>
              <a:t>Aspernbrückengasse 2</a:t>
            </a:r>
            <a:br>
              <a:rPr kumimoji="0" lang="de-AT" sz="1800" b="0" i="0" u="none" strike="noStrike" kern="1200" cap="none" spc="0" normalizeH="0" baseline="0" noProof="0" dirty="0">
                <a:ln>
                  <a:noFill/>
                </a:ln>
                <a:effectLst/>
                <a:uLnTx/>
                <a:uFillTx/>
                <a:latin typeface="Avenir Light" panose="020B0402020203020204"/>
              </a:rPr>
            </a:br>
            <a:r>
              <a:rPr kumimoji="0" lang="de-AT" sz="1800" b="0" i="0" u="none" strike="noStrike" kern="1200" cap="none" spc="0" normalizeH="0" baseline="0" noProof="0" dirty="0">
                <a:ln>
                  <a:noFill/>
                </a:ln>
                <a:effectLst/>
                <a:uLnTx/>
                <a:uFillTx/>
                <a:latin typeface="Avenir Light" panose="020B0402020203020204"/>
              </a:rPr>
              <a:t>1020 Wien</a:t>
            </a: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0" i="0" u="none" strike="noStrike" kern="1200" cap="none" spc="0" normalizeH="0" baseline="0" noProof="0" dirty="0">
                <a:ln>
                  <a:noFill/>
                </a:ln>
                <a:effectLst/>
                <a:uLnTx/>
                <a:uFillTx/>
                <a:latin typeface="Avenir Light" panose="020B0402020203020204"/>
              </a:rPr>
              <a:t>T: </a:t>
            </a:r>
            <a:r>
              <a:rPr lang="de-AT" sz="1800" dirty="0">
                <a:effectLst/>
                <a:latin typeface="Avenir Light" panose="020B0402020203020204"/>
                <a:ea typeface="Times New Roman" panose="02020603050405020304" pitchFamily="18" charset="0"/>
              </a:rPr>
              <a:t>+43 676 848 191 217</a:t>
            </a: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lang="de-AT" sz="1800" dirty="0" err="1">
                <a:latin typeface="Avenir Light" panose="020B0402020203020204"/>
              </a:rPr>
              <a:t>ekim.san</a:t>
            </a:r>
            <a:r>
              <a:rPr kumimoji="0" lang="de-AT" sz="1800" b="0" i="0" u="none" strike="noStrike" kern="1200" cap="none" spc="0" normalizeH="0" baseline="0" noProof="0" dirty="0">
                <a:ln>
                  <a:noFill/>
                </a:ln>
                <a:effectLst/>
                <a:uLnTx/>
                <a:uFillTx/>
                <a:latin typeface="Avenir Light" panose="020B0402020203020204"/>
              </a:rPr>
              <a:t>@goeg.at</a:t>
            </a: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0" i="0" u="none" strike="noStrike" kern="1200" cap="none" spc="0" normalizeH="0" baseline="0" noProof="0" dirty="0">
                <a:ln>
                  <a:noFill/>
                </a:ln>
                <a:effectLst/>
                <a:uLnTx/>
                <a:uFillTx/>
                <a:latin typeface="Avenir Light" panose="020B0402020203020204"/>
                <a:hlinkClick r:id="rId3">
                  <a:extLst>
                    <a:ext uri="{A12FA001-AC4F-418D-AE19-62706E023703}">
                      <ahyp:hlinkClr xmlns:ahyp="http://schemas.microsoft.com/office/drawing/2018/hyperlinkcolor" val="tx"/>
                    </a:ext>
                  </a:extLst>
                </a:hlinkClick>
              </a:rPr>
              <a:t>www.fgoe.org</a:t>
            </a:r>
            <a:r>
              <a:rPr kumimoji="0" lang="de-AT" sz="1800" b="0" i="0" u="none" strike="noStrike" kern="1200" cap="none" spc="0" normalizeH="0" baseline="0" noProof="0" dirty="0">
                <a:ln>
                  <a:noFill/>
                </a:ln>
                <a:effectLst/>
                <a:uLnTx/>
                <a:uFillTx/>
                <a:latin typeface="Avenir Light" panose="020B0402020203020204"/>
              </a:rPr>
              <a:t>  </a:t>
            </a: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0" i="0" u="none" strike="noStrike" kern="1200" cap="none" spc="0" normalizeH="0" baseline="0" noProof="0" dirty="0">
                <a:ln>
                  <a:noFill/>
                </a:ln>
                <a:effectLst/>
                <a:uLnTx/>
                <a:uFillTx/>
                <a:latin typeface="Avenir Light" panose="020B0402020203020204"/>
              </a:rPr>
              <a:t>Der Fonds Gesundes Österreich ist ein Geschäftsbereich der </a:t>
            </a: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0" i="0" u="none" strike="noStrike" kern="1200" cap="none" spc="0" normalizeH="0" baseline="0" noProof="0" dirty="0">
                <a:ln>
                  <a:noFill/>
                </a:ln>
                <a:effectLst/>
                <a:uLnTx/>
                <a:uFillTx/>
                <a:latin typeface="Avenir Light" panose="020B0402020203020204"/>
              </a:rPr>
              <a:t>Gesundheit Österreich GmbH (GÖG)</a:t>
            </a: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AT" sz="1800" b="0" i="0" u="none" strike="noStrike" kern="1200" cap="none" spc="0" normalizeH="0" baseline="0" noProof="0" dirty="0">
                <a:ln>
                  <a:noFill/>
                </a:ln>
                <a:effectLst/>
                <a:uLnTx/>
                <a:uFillTx/>
                <a:latin typeface="Avenir Light" panose="020B0402020203020204"/>
                <a:hlinkClick r:id="rId4">
                  <a:extLst>
                    <a:ext uri="{A12FA001-AC4F-418D-AE19-62706E023703}">
                      <ahyp:hlinkClr xmlns:ahyp="http://schemas.microsoft.com/office/drawing/2018/hyperlinkcolor" val="tx"/>
                    </a:ext>
                  </a:extLst>
                </a:hlinkClick>
              </a:rPr>
              <a:t>www.goeg.at</a:t>
            </a:r>
            <a:endParaRPr kumimoji="0" lang="de-AT" sz="1800" b="0" i="0" u="none" strike="noStrike" kern="1200" cap="none" spc="0" normalizeH="0" baseline="0" noProof="0" dirty="0">
              <a:ln>
                <a:noFill/>
              </a:ln>
              <a:effectLst/>
              <a:uLnTx/>
              <a:uFillTx/>
              <a:latin typeface="Avenir Light" panose="020B0402020203020204"/>
            </a:endParaRPr>
          </a:p>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endParaRPr kumimoji="0" lang="de-AT" sz="1600" b="0" i="0" u="none" strike="noStrike" kern="1200" cap="none" spc="0" normalizeH="0" baseline="0" noProof="0" dirty="0">
              <a:ln>
                <a:noFill/>
              </a:ln>
              <a:solidFill>
                <a:prstClr val="black"/>
              </a:solidFill>
              <a:effectLst/>
              <a:uLnTx/>
              <a:uFillTx/>
              <a:latin typeface="Lucida Sans" panose="020B0602030504020204" pitchFamily="34" charset="0"/>
              <a:ea typeface="+mn-ea"/>
              <a:cs typeface="+mn-cs"/>
            </a:endParaRPr>
          </a:p>
        </p:txBody>
      </p:sp>
    </p:spTree>
    <p:extLst>
      <p:ext uri="{BB962C8B-B14F-4D97-AF65-F5344CB8AC3E}">
        <p14:creationId xmlns:p14="http://schemas.microsoft.com/office/powerpoint/2010/main" val="2545241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leichschenkliges Dreieck 1">
            <a:extLst>
              <a:ext uri="{FF2B5EF4-FFF2-40B4-BE49-F238E27FC236}">
                <a16:creationId xmlns:a16="http://schemas.microsoft.com/office/drawing/2014/main" id="{148123C7-DF13-6783-9F29-2CDD9426A529}"/>
              </a:ext>
            </a:extLst>
          </p:cNvPr>
          <p:cNvSpPr/>
          <p:nvPr/>
        </p:nvSpPr>
        <p:spPr>
          <a:xfrm>
            <a:off x="1544982" y="1414165"/>
            <a:ext cx="8514046" cy="1737211"/>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Abgerundetes Rechteck 6">
            <a:extLst>
              <a:ext uri="{FF2B5EF4-FFF2-40B4-BE49-F238E27FC236}">
                <a16:creationId xmlns:a16="http://schemas.microsoft.com/office/drawing/2014/main" id="{CD00D104-AC45-6A3D-27A2-C01029B725C9}"/>
              </a:ext>
            </a:extLst>
          </p:cNvPr>
          <p:cNvSpPr/>
          <p:nvPr/>
        </p:nvSpPr>
        <p:spPr>
          <a:xfrm>
            <a:off x="1474944" y="3259004"/>
            <a:ext cx="2783364" cy="155683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extfeld 3">
            <a:extLst>
              <a:ext uri="{FF2B5EF4-FFF2-40B4-BE49-F238E27FC236}">
                <a16:creationId xmlns:a16="http://schemas.microsoft.com/office/drawing/2014/main" id="{956A0D3D-D277-F7ED-6CD5-87FB2A1C10AF}"/>
              </a:ext>
            </a:extLst>
          </p:cNvPr>
          <p:cNvSpPr txBox="1"/>
          <p:nvPr/>
        </p:nvSpPr>
        <p:spPr>
          <a:xfrm>
            <a:off x="3683273" y="1919445"/>
            <a:ext cx="4237463" cy="954107"/>
          </a:xfrm>
          <a:prstGeom prst="rect">
            <a:avLst/>
          </a:prstGeom>
          <a:noFill/>
        </p:spPr>
        <p:txBody>
          <a:bodyPr wrap="square" rtlCol="0">
            <a:spAutoFit/>
          </a:bodyPr>
          <a:lstStyle/>
          <a:p>
            <a:pPr algn="ctr"/>
            <a:r>
              <a:rPr lang="de-AT" sz="2800" dirty="0"/>
              <a:t>Agenda Gesundheitsförderung</a:t>
            </a:r>
          </a:p>
        </p:txBody>
      </p:sp>
      <p:sp>
        <p:nvSpPr>
          <p:cNvPr id="5" name="Textfeld 4">
            <a:extLst>
              <a:ext uri="{FF2B5EF4-FFF2-40B4-BE49-F238E27FC236}">
                <a16:creationId xmlns:a16="http://schemas.microsoft.com/office/drawing/2014/main" id="{90282843-7DD2-A0C2-FF42-16A2410ADDCB}"/>
              </a:ext>
            </a:extLst>
          </p:cNvPr>
          <p:cNvSpPr txBox="1"/>
          <p:nvPr/>
        </p:nvSpPr>
        <p:spPr>
          <a:xfrm>
            <a:off x="1886015" y="3556886"/>
            <a:ext cx="1985679" cy="1015663"/>
          </a:xfrm>
          <a:prstGeom prst="rect">
            <a:avLst/>
          </a:prstGeom>
          <a:noFill/>
        </p:spPr>
        <p:txBody>
          <a:bodyPr wrap="square" rtlCol="0">
            <a:spAutoFit/>
          </a:bodyPr>
          <a:lstStyle/>
          <a:p>
            <a:pPr algn="ctr"/>
            <a:r>
              <a:rPr lang="de-AT" sz="2000" dirty="0"/>
              <a:t>Klima </a:t>
            </a:r>
          </a:p>
          <a:p>
            <a:pPr algn="ctr"/>
            <a:r>
              <a:rPr lang="de-AT" sz="2000" dirty="0"/>
              <a:t>und</a:t>
            </a:r>
          </a:p>
          <a:p>
            <a:pPr algn="ctr"/>
            <a:r>
              <a:rPr lang="de-AT" sz="2000" dirty="0"/>
              <a:t>Gesundheit</a:t>
            </a:r>
            <a:endParaRPr lang="de-DE" sz="2000" dirty="0"/>
          </a:p>
        </p:txBody>
      </p:sp>
      <p:sp>
        <p:nvSpPr>
          <p:cNvPr id="6" name="Textfeld 5">
            <a:extLst>
              <a:ext uri="{FF2B5EF4-FFF2-40B4-BE49-F238E27FC236}">
                <a16:creationId xmlns:a16="http://schemas.microsoft.com/office/drawing/2014/main" id="{B17D3B16-2822-F5FE-D38F-6CA0203BC64E}"/>
              </a:ext>
            </a:extLst>
          </p:cNvPr>
          <p:cNvSpPr txBox="1"/>
          <p:nvPr/>
        </p:nvSpPr>
        <p:spPr>
          <a:xfrm>
            <a:off x="4497639" y="3540747"/>
            <a:ext cx="2662069" cy="1015663"/>
          </a:xfrm>
          <a:prstGeom prst="rect">
            <a:avLst/>
          </a:prstGeom>
          <a:noFill/>
        </p:spPr>
        <p:txBody>
          <a:bodyPr wrap="square" rtlCol="0">
            <a:spAutoFit/>
          </a:bodyPr>
          <a:lstStyle/>
          <a:p>
            <a:pPr algn="ctr"/>
            <a:r>
              <a:rPr lang="de-AT" sz="2000" dirty="0"/>
              <a:t>Gesundheitsförderung </a:t>
            </a:r>
          </a:p>
          <a:p>
            <a:pPr algn="ctr"/>
            <a:r>
              <a:rPr lang="de-AT" sz="2000" dirty="0"/>
              <a:t>und</a:t>
            </a:r>
          </a:p>
          <a:p>
            <a:pPr algn="ctr"/>
            <a:r>
              <a:rPr lang="de-AT" sz="2000" dirty="0"/>
              <a:t>Gesundheitssystem</a:t>
            </a:r>
            <a:endParaRPr lang="de-DE" sz="2000" dirty="0"/>
          </a:p>
        </p:txBody>
      </p:sp>
      <p:sp>
        <p:nvSpPr>
          <p:cNvPr id="7" name="Abgerundetes Rechteck 10">
            <a:extLst>
              <a:ext uri="{FF2B5EF4-FFF2-40B4-BE49-F238E27FC236}">
                <a16:creationId xmlns:a16="http://schemas.microsoft.com/office/drawing/2014/main" id="{EC63C802-0769-9361-EAC2-EEDFC39353C6}"/>
              </a:ext>
            </a:extLst>
          </p:cNvPr>
          <p:cNvSpPr/>
          <p:nvPr/>
        </p:nvSpPr>
        <p:spPr>
          <a:xfrm>
            <a:off x="4425573" y="3281319"/>
            <a:ext cx="2783364" cy="153452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Abgerundetes Rechteck 11">
            <a:extLst>
              <a:ext uri="{FF2B5EF4-FFF2-40B4-BE49-F238E27FC236}">
                <a16:creationId xmlns:a16="http://schemas.microsoft.com/office/drawing/2014/main" id="{C80B55D9-4D78-CD88-5DEC-3DDAE09633B6}"/>
              </a:ext>
            </a:extLst>
          </p:cNvPr>
          <p:cNvSpPr/>
          <p:nvPr/>
        </p:nvSpPr>
        <p:spPr>
          <a:xfrm>
            <a:off x="7371493" y="3275853"/>
            <a:ext cx="2783364" cy="1539988"/>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Textfeld 8">
            <a:extLst>
              <a:ext uri="{FF2B5EF4-FFF2-40B4-BE49-F238E27FC236}">
                <a16:creationId xmlns:a16="http://schemas.microsoft.com/office/drawing/2014/main" id="{AE594179-7F8B-8C6C-F8DA-DBA0B20275C6}"/>
              </a:ext>
            </a:extLst>
          </p:cNvPr>
          <p:cNvSpPr txBox="1"/>
          <p:nvPr/>
        </p:nvSpPr>
        <p:spPr>
          <a:xfrm>
            <a:off x="7388600" y="3691904"/>
            <a:ext cx="2749150" cy="707886"/>
          </a:xfrm>
          <a:prstGeom prst="rect">
            <a:avLst/>
          </a:prstGeom>
          <a:noFill/>
        </p:spPr>
        <p:txBody>
          <a:bodyPr wrap="square" rtlCol="0">
            <a:spAutoFit/>
          </a:bodyPr>
          <a:lstStyle/>
          <a:p>
            <a:pPr algn="ctr"/>
            <a:r>
              <a:rPr lang="de-AT" sz="2000" dirty="0"/>
              <a:t>Zukunft Gesundheitsförderung</a:t>
            </a:r>
            <a:endParaRPr lang="de-DE" sz="2000" dirty="0"/>
          </a:p>
        </p:txBody>
      </p:sp>
      <p:pic>
        <p:nvPicPr>
          <p:cNvPr id="10" name="Picture 2" descr="Agenda Gesundheitsförderung">
            <a:extLst>
              <a:ext uri="{FF2B5EF4-FFF2-40B4-BE49-F238E27FC236}">
                <a16:creationId xmlns:a16="http://schemas.microsoft.com/office/drawing/2014/main" id="{D712E06A-0B49-C959-F649-0117E1512E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750" y="207417"/>
            <a:ext cx="4499865" cy="855712"/>
          </a:xfrm>
          <a:prstGeom prst="rect">
            <a:avLst/>
          </a:prstGeom>
          <a:noFill/>
          <a:extLst>
            <a:ext uri="{909E8E84-426E-40DD-AFC4-6F175D3DCCD1}">
              <a14:hiddenFill xmlns:a14="http://schemas.microsoft.com/office/drawing/2010/main">
                <a:solidFill>
                  <a:srgbClr val="FFFFFF"/>
                </a:solidFill>
              </a14:hiddenFill>
            </a:ext>
          </a:extLst>
        </p:spPr>
      </p:pic>
      <p:sp>
        <p:nvSpPr>
          <p:cNvPr id="14" name="Textfeld 13">
            <a:extLst>
              <a:ext uri="{FF2B5EF4-FFF2-40B4-BE49-F238E27FC236}">
                <a16:creationId xmlns:a16="http://schemas.microsoft.com/office/drawing/2014/main" id="{3A7F5B65-E47A-0DCC-0D78-701109269EFD}"/>
              </a:ext>
            </a:extLst>
          </p:cNvPr>
          <p:cNvSpPr txBox="1"/>
          <p:nvPr/>
        </p:nvSpPr>
        <p:spPr>
          <a:xfrm>
            <a:off x="3493983" y="5801797"/>
            <a:ext cx="6093618" cy="646331"/>
          </a:xfrm>
          <a:prstGeom prst="rect">
            <a:avLst/>
          </a:prstGeom>
          <a:noFill/>
        </p:spPr>
        <p:txBody>
          <a:bodyPr wrap="square">
            <a:spAutoFit/>
          </a:bodyPr>
          <a:lstStyle/>
          <a:p>
            <a:r>
              <a:rPr lang="de-DE" dirty="0">
                <a:hlinkClick r:id="rId3"/>
              </a:rPr>
              <a:t>https://agenda-gesundheitsfoerderung.at/</a:t>
            </a:r>
            <a:endParaRPr lang="de-DE" dirty="0"/>
          </a:p>
          <a:p>
            <a:endParaRPr lang="de-DE" dirty="0"/>
          </a:p>
        </p:txBody>
      </p:sp>
    </p:spTree>
    <p:extLst>
      <p:ext uri="{BB962C8B-B14F-4D97-AF65-F5344CB8AC3E}">
        <p14:creationId xmlns:p14="http://schemas.microsoft.com/office/powerpoint/2010/main" val="1875028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7D76F9-18A5-4284-9E83-682EA8331B9C}"/>
              </a:ext>
            </a:extLst>
          </p:cNvPr>
          <p:cNvSpPr>
            <a:spLocks noGrp="1"/>
          </p:cNvSpPr>
          <p:nvPr>
            <p:ph type="title"/>
          </p:nvPr>
        </p:nvSpPr>
        <p:spPr/>
        <p:txBody>
          <a:bodyPr/>
          <a:lstStyle/>
          <a:p>
            <a:r>
              <a:rPr lang="de-DE" dirty="0"/>
              <a:t>Schwerpunkte Kompetenzzentrum „Zukunft Gesundheitsförderung“</a:t>
            </a:r>
          </a:p>
        </p:txBody>
      </p:sp>
      <p:grpSp>
        <p:nvGrpSpPr>
          <p:cNvPr id="47" name="Gruppieren 46">
            <a:extLst>
              <a:ext uri="{FF2B5EF4-FFF2-40B4-BE49-F238E27FC236}">
                <a16:creationId xmlns:a16="http://schemas.microsoft.com/office/drawing/2014/main" id="{6A1CFFC2-6BBB-4CAD-8229-06964D162751}"/>
              </a:ext>
            </a:extLst>
          </p:cNvPr>
          <p:cNvGrpSpPr/>
          <p:nvPr/>
        </p:nvGrpSpPr>
        <p:grpSpPr>
          <a:xfrm>
            <a:off x="1347104" y="2011091"/>
            <a:ext cx="9497792" cy="3654403"/>
            <a:chOff x="1609182" y="1554799"/>
            <a:chExt cx="9497792" cy="3654403"/>
          </a:xfrm>
        </p:grpSpPr>
        <p:sp>
          <p:nvSpPr>
            <p:cNvPr id="4" name="Rechteck: abgerundete Ecken 3">
              <a:extLst>
                <a:ext uri="{FF2B5EF4-FFF2-40B4-BE49-F238E27FC236}">
                  <a16:creationId xmlns:a16="http://schemas.microsoft.com/office/drawing/2014/main" id="{B1E22CFB-1458-4376-B043-97507B97614D}"/>
                </a:ext>
              </a:extLst>
            </p:cNvPr>
            <p:cNvSpPr/>
            <p:nvPr/>
          </p:nvSpPr>
          <p:spPr>
            <a:xfrm>
              <a:off x="1609182" y="1554799"/>
              <a:ext cx="4320000" cy="1440000"/>
            </a:xfrm>
            <a:prstGeom prst="roundRect">
              <a:avLst/>
            </a:prstGeom>
            <a:solidFill>
              <a:srgbClr val="4EA9CB">
                <a:alpha val="50196"/>
              </a:srgbClr>
            </a:solidFill>
            <a:ln w="38100">
              <a:solidFill>
                <a:schemeClr val="bg1">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200" b="0" i="0" u="none" strike="noStrike" kern="1200" cap="none" spc="0" normalizeH="0" baseline="0" noProof="0" dirty="0">
                  <a:ln>
                    <a:noFill/>
                  </a:ln>
                  <a:solidFill>
                    <a:srgbClr val="000000"/>
                  </a:solidFill>
                  <a:effectLst/>
                  <a:uLnTx/>
                  <a:uFillTx/>
                  <a:latin typeface="Lucida Sans" panose="020B0602030504020204" pitchFamily="34" charset="0"/>
                  <a:ea typeface="Times New Roman" panose="02020603050405020304" pitchFamily="18" charset="0"/>
                  <a:cs typeface="Lucida Sans Unicode" panose="020B0602030504020204" pitchFamily="34" charset="0"/>
                </a:rPr>
                <a:t>Beteiligung &amp; psychosoziale Gesundheit junger Menschen</a:t>
              </a:r>
            </a:p>
          </p:txBody>
        </p:sp>
        <p:sp>
          <p:nvSpPr>
            <p:cNvPr id="7" name="Rechteck: abgerundete Ecken 6">
              <a:extLst>
                <a:ext uri="{FF2B5EF4-FFF2-40B4-BE49-F238E27FC236}">
                  <a16:creationId xmlns:a16="http://schemas.microsoft.com/office/drawing/2014/main" id="{ED8E55FA-40C3-426F-9550-A430B47E647B}"/>
                </a:ext>
              </a:extLst>
            </p:cNvPr>
            <p:cNvSpPr/>
            <p:nvPr/>
          </p:nvSpPr>
          <p:spPr>
            <a:xfrm>
              <a:off x="4174671" y="3589202"/>
              <a:ext cx="4320000" cy="1620000"/>
            </a:xfrm>
            <a:prstGeom prst="roundRect">
              <a:avLst/>
            </a:prstGeom>
            <a:solidFill>
              <a:srgbClr val="4EA9CB">
                <a:alpha val="50196"/>
              </a:srgbClr>
            </a:solidFill>
            <a:ln>
              <a:solidFill>
                <a:srgbClr val="377B95">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200" b="0" i="0" u="none" strike="noStrike" kern="1200" cap="none" spc="0" normalizeH="0" baseline="0" noProof="0" dirty="0">
                  <a:ln>
                    <a:noFill/>
                  </a:ln>
                  <a:solidFill>
                    <a:srgbClr val="000000"/>
                  </a:solidFill>
                  <a:effectLst/>
                  <a:uLnTx/>
                  <a:uFillTx/>
                  <a:latin typeface="Lucida Sans" panose="020B0602030504020204" pitchFamily="34" charset="0"/>
                  <a:ea typeface="+mn-ea"/>
                  <a:cs typeface="Lucida Sans Unicode" panose="020B0602030504020204" pitchFamily="34" charset="0"/>
                </a:rPr>
                <a:t>Bürger:innen-Beteiligung &amp; Strategieprozess „Zukunft Gesundheitsförderung“</a:t>
              </a:r>
            </a:p>
          </p:txBody>
        </p:sp>
        <p:sp>
          <p:nvSpPr>
            <p:cNvPr id="8" name="Rechteck: abgerundete Ecken 7">
              <a:extLst>
                <a:ext uri="{FF2B5EF4-FFF2-40B4-BE49-F238E27FC236}">
                  <a16:creationId xmlns:a16="http://schemas.microsoft.com/office/drawing/2014/main" id="{263EC1E6-2635-4066-A0D3-EFD7A7361B0A}"/>
                </a:ext>
              </a:extLst>
            </p:cNvPr>
            <p:cNvSpPr/>
            <p:nvPr/>
          </p:nvSpPr>
          <p:spPr>
            <a:xfrm>
              <a:off x="6786974" y="1554799"/>
              <a:ext cx="4320000" cy="1440000"/>
            </a:xfrm>
            <a:prstGeom prst="roundRect">
              <a:avLst/>
            </a:prstGeom>
            <a:solidFill>
              <a:srgbClr val="4EA9CB">
                <a:alpha val="50196"/>
              </a:srgbClr>
            </a:solidFill>
            <a:ln>
              <a:solidFill>
                <a:srgbClr val="377B95">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2200" b="0" i="0" u="none" strike="noStrike" kern="1200" cap="none" spc="0" normalizeH="0" baseline="0" noProof="0" dirty="0" err="1">
                  <a:ln>
                    <a:noFill/>
                  </a:ln>
                  <a:solidFill>
                    <a:srgbClr val="000000"/>
                  </a:solidFill>
                  <a:effectLst/>
                  <a:uLnTx/>
                  <a:uFillTx/>
                  <a:latin typeface="Lucida Sans" panose="020B0602030504020204" pitchFamily="34" charset="0"/>
                  <a:ea typeface="+mn-ea"/>
                  <a:cs typeface="Lucida Sans Unicode" panose="020B0602030504020204" pitchFamily="34" charset="0"/>
                </a:rPr>
                <a:t>Caring</a:t>
              </a:r>
              <a:r>
                <a:rPr kumimoji="0" lang="de-AT" sz="2200" b="0" i="0" u="none" strike="noStrike" kern="1200" cap="none" spc="0" normalizeH="0" baseline="0" noProof="0" dirty="0">
                  <a:ln>
                    <a:noFill/>
                  </a:ln>
                  <a:solidFill>
                    <a:srgbClr val="000000"/>
                  </a:solidFill>
                  <a:effectLst/>
                  <a:uLnTx/>
                  <a:uFillTx/>
                  <a:latin typeface="Lucida Sans" panose="020B0602030504020204" pitchFamily="34" charset="0"/>
                  <a:ea typeface="+mn-ea"/>
                  <a:cs typeface="Lucida Sans Unicode" panose="020B0602030504020204" pitchFamily="34" charset="0"/>
                </a:rPr>
                <a:t> Communities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2200" b="0" i="0" u="none" strike="noStrike" kern="1200" cap="none" spc="0" normalizeH="0" baseline="0" noProof="0" dirty="0" err="1">
                  <a:ln>
                    <a:noFill/>
                  </a:ln>
                  <a:solidFill>
                    <a:srgbClr val="000000"/>
                  </a:solidFill>
                  <a:effectLst/>
                  <a:uLnTx/>
                  <a:uFillTx/>
                  <a:latin typeface="Lucida Sans" panose="020B0602030504020204" pitchFamily="34" charset="0"/>
                  <a:ea typeface="+mn-ea"/>
                  <a:cs typeface="Lucida Sans Unicode" panose="020B0602030504020204" pitchFamily="34" charset="0"/>
                </a:rPr>
                <a:t>for</a:t>
              </a:r>
              <a:r>
                <a:rPr kumimoji="0" lang="de-AT" sz="2200" b="0" i="0" u="none" strike="noStrike" kern="1200" cap="none" spc="0" normalizeH="0" baseline="0" noProof="0" dirty="0">
                  <a:ln>
                    <a:noFill/>
                  </a:ln>
                  <a:solidFill>
                    <a:srgbClr val="000000"/>
                  </a:solidFill>
                  <a:effectLst/>
                  <a:uLnTx/>
                  <a:uFillTx/>
                  <a:latin typeface="Lucida Sans" panose="020B0602030504020204" pitchFamily="34" charset="0"/>
                  <a:ea typeface="+mn-ea"/>
                  <a:cs typeface="Lucida Sans Unicode" panose="020B0602030504020204" pitchFamily="34" charset="0"/>
                </a:rPr>
                <a:t> Future</a:t>
              </a:r>
              <a:endParaRPr kumimoji="0" lang="de-DE" sz="2200" b="0" i="0" u="none" strike="noStrike" kern="1200" cap="none" spc="0" normalizeH="0" baseline="0" noProof="0" dirty="0">
                <a:ln>
                  <a:noFill/>
                </a:ln>
                <a:solidFill>
                  <a:srgbClr val="000000"/>
                </a:solidFill>
                <a:effectLst/>
                <a:uLnTx/>
                <a:uFillTx/>
                <a:latin typeface="Lucida Sans" panose="020B0602030504020204" pitchFamily="34" charset="0"/>
                <a:ea typeface="+mn-ea"/>
                <a:cs typeface="Lucida Sans Unicode" panose="020B0602030504020204" pitchFamily="34" charset="0"/>
              </a:endParaRPr>
            </a:p>
          </p:txBody>
        </p:sp>
        <p:cxnSp>
          <p:nvCxnSpPr>
            <p:cNvPr id="12" name="Gerader Verbinder 11">
              <a:extLst>
                <a:ext uri="{FF2B5EF4-FFF2-40B4-BE49-F238E27FC236}">
                  <a16:creationId xmlns:a16="http://schemas.microsoft.com/office/drawing/2014/main" id="{A340A02E-E41F-4B48-93B6-97F3985C7453}"/>
                </a:ext>
              </a:extLst>
            </p:cNvPr>
            <p:cNvCxnSpPr>
              <a:cxnSpLocks/>
              <a:stCxn id="4" idx="2"/>
              <a:endCxn id="7" idx="1"/>
            </p:cNvCxnSpPr>
            <p:nvPr/>
          </p:nvCxnSpPr>
          <p:spPr>
            <a:xfrm>
              <a:off x="3769182" y="2994799"/>
              <a:ext cx="405489" cy="1404403"/>
            </a:xfrm>
            <a:prstGeom prst="line">
              <a:avLst/>
            </a:prstGeom>
            <a:ln w="28575">
              <a:solidFill>
                <a:srgbClr val="4EA9CB"/>
              </a:solidFill>
            </a:ln>
          </p:spPr>
          <p:style>
            <a:lnRef idx="1">
              <a:schemeClr val="accent1"/>
            </a:lnRef>
            <a:fillRef idx="0">
              <a:schemeClr val="accent1"/>
            </a:fillRef>
            <a:effectRef idx="0">
              <a:schemeClr val="accent1"/>
            </a:effectRef>
            <a:fontRef idx="minor">
              <a:schemeClr val="tx1"/>
            </a:fontRef>
          </p:style>
        </p:cxnSp>
        <p:cxnSp>
          <p:nvCxnSpPr>
            <p:cNvPr id="13" name="Gerader Verbinder 12">
              <a:extLst>
                <a:ext uri="{FF2B5EF4-FFF2-40B4-BE49-F238E27FC236}">
                  <a16:creationId xmlns:a16="http://schemas.microsoft.com/office/drawing/2014/main" id="{8F03BDE5-50AA-44C6-8A6C-199498F68242}"/>
                </a:ext>
              </a:extLst>
            </p:cNvPr>
            <p:cNvCxnSpPr>
              <a:cxnSpLocks/>
              <a:stCxn id="7" idx="3"/>
              <a:endCxn id="8" idx="2"/>
            </p:cNvCxnSpPr>
            <p:nvPr/>
          </p:nvCxnSpPr>
          <p:spPr>
            <a:xfrm flipV="1">
              <a:off x="8494671" y="2994799"/>
              <a:ext cx="452303" cy="1404403"/>
            </a:xfrm>
            <a:prstGeom prst="line">
              <a:avLst/>
            </a:prstGeom>
            <a:ln w="28575">
              <a:solidFill>
                <a:srgbClr val="4EA9CB"/>
              </a:solidFill>
            </a:ln>
          </p:spPr>
          <p:style>
            <a:lnRef idx="1">
              <a:schemeClr val="accent1"/>
            </a:lnRef>
            <a:fillRef idx="0">
              <a:schemeClr val="accent1"/>
            </a:fillRef>
            <a:effectRef idx="0">
              <a:schemeClr val="accent1"/>
            </a:effectRef>
            <a:fontRef idx="minor">
              <a:schemeClr val="tx1"/>
            </a:fontRef>
          </p:style>
        </p:cxnSp>
        <p:cxnSp>
          <p:nvCxnSpPr>
            <p:cNvPr id="16" name="Gerader Verbinder 15">
              <a:extLst>
                <a:ext uri="{FF2B5EF4-FFF2-40B4-BE49-F238E27FC236}">
                  <a16:creationId xmlns:a16="http://schemas.microsoft.com/office/drawing/2014/main" id="{F4DA9399-47F1-414D-B590-B67FE8BC5926}"/>
                </a:ext>
              </a:extLst>
            </p:cNvPr>
            <p:cNvCxnSpPr>
              <a:cxnSpLocks/>
              <a:stCxn id="4" idx="3"/>
              <a:endCxn id="8" idx="1"/>
            </p:cNvCxnSpPr>
            <p:nvPr/>
          </p:nvCxnSpPr>
          <p:spPr>
            <a:xfrm>
              <a:off x="5929182" y="2274799"/>
              <a:ext cx="857792" cy="0"/>
            </a:xfrm>
            <a:prstGeom prst="line">
              <a:avLst/>
            </a:prstGeom>
            <a:ln w="28575">
              <a:solidFill>
                <a:srgbClr val="4EA9CB"/>
              </a:solidFill>
            </a:ln>
          </p:spPr>
          <p:style>
            <a:lnRef idx="1">
              <a:schemeClr val="accent1"/>
            </a:lnRef>
            <a:fillRef idx="0">
              <a:schemeClr val="accent1"/>
            </a:fillRef>
            <a:effectRef idx="0">
              <a:schemeClr val="accent1"/>
            </a:effectRef>
            <a:fontRef idx="minor">
              <a:schemeClr val="tx1"/>
            </a:fontRef>
          </p:style>
        </p:cxnSp>
      </p:grpSp>
      <p:sp>
        <p:nvSpPr>
          <p:cNvPr id="3" name="Rechteck 2">
            <a:extLst>
              <a:ext uri="{FF2B5EF4-FFF2-40B4-BE49-F238E27FC236}">
                <a16:creationId xmlns:a16="http://schemas.microsoft.com/office/drawing/2014/main" id="{CB3920B6-A460-9560-D30F-651062C32B48}"/>
              </a:ext>
            </a:extLst>
          </p:cNvPr>
          <p:cNvSpPr/>
          <p:nvPr/>
        </p:nvSpPr>
        <p:spPr>
          <a:xfrm>
            <a:off x="1286634" y="6310648"/>
            <a:ext cx="2074752" cy="547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7930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E70D605E-5D03-71EA-9F4A-E06A8E95B8C0}"/>
              </a:ext>
            </a:extLst>
          </p:cNvPr>
          <p:cNvPicPr>
            <a:picLocks noChangeAspect="1"/>
          </p:cNvPicPr>
          <p:nvPr/>
        </p:nvPicPr>
        <p:blipFill>
          <a:blip r:embed="rId3"/>
          <a:stretch>
            <a:fillRect/>
          </a:stretch>
        </p:blipFill>
        <p:spPr>
          <a:xfrm>
            <a:off x="4870055" y="112733"/>
            <a:ext cx="5928539" cy="6169598"/>
          </a:xfrm>
          <a:prstGeom prst="rect">
            <a:avLst/>
          </a:prstGeom>
        </p:spPr>
      </p:pic>
      <p:pic>
        <p:nvPicPr>
          <p:cNvPr id="5" name="Inhaltsplatzhalter 4">
            <a:extLst>
              <a:ext uri="{FF2B5EF4-FFF2-40B4-BE49-F238E27FC236}">
                <a16:creationId xmlns:a16="http://schemas.microsoft.com/office/drawing/2014/main" id="{BFD89F1E-BCF3-BBAF-6EA6-14EEC3133DA3}"/>
              </a:ext>
            </a:extLst>
          </p:cNvPr>
          <p:cNvPicPr>
            <a:picLocks noGrp="1" noChangeAspect="1"/>
          </p:cNvPicPr>
          <p:nvPr>
            <p:ph idx="1"/>
          </p:nvPr>
        </p:nvPicPr>
        <p:blipFill>
          <a:blip r:embed="rId4"/>
          <a:stretch>
            <a:fillRect/>
          </a:stretch>
        </p:blipFill>
        <p:spPr>
          <a:xfrm>
            <a:off x="426032" y="2824480"/>
            <a:ext cx="4161170" cy="2719412"/>
          </a:xfrm>
          <a:prstGeom prst="rect">
            <a:avLst/>
          </a:prstGeom>
        </p:spPr>
      </p:pic>
      <p:sp>
        <p:nvSpPr>
          <p:cNvPr id="6" name="Titel 1">
            <a:extLst>
              <a:ext uri="{FF2B5EF4-FFF2-40B4-BE49-F238E27FC236}">
                <a16:creationId xmlns:a16="http://schemas.microsoft.com/office/drawing/2014/main" id="{2DB98165-0ADD-41A5-FAF9-812EE73A48A8}"/>
              </a:ext>
            </a:extLst>
          </p:cNvPr>
          <p:cNvSpPr>
            <a:spLocks noGrp="1"/>
          </p:cNvSpPr>
          <p:nvPr>
            <p:ph type="title"/>
          </p:nvPr>
        </p:nvSpPr>
        <p:spPr>
          <a:xfrm>
            <a:off x="426032" y="365125"/>
            <a:ext cx="10258425" cy="1325563"/>
          </a:xfrm>
        </p:spPr>
        <p:txBody>
          <a:bodyPr>
            <a:normAutofit fontScale="90000"/>
          </a:bodyPr>
          <a:lstStyle/>
          <a:p>
            <a:r>
              <a:rPr lang="de-DE" sz="2800" b="1" dirty="0"/>
              <a:t>10 Maßnahmenbündel</a:t>
            </a:r>
            <a:br>
              <a:rPr lang="de-DE" sz="2800" b="1" dirty="0"/>
            </a:br>
            <a:r>
              <a:rPr lang="de-DE" sz="2800" dirty="0"/>
              <a:t>für eine gesundheits-</a:t>
            </a:r>
            <a:br>
              <a:rPr lang="de-DE" sz="2800" dirty="0"/>
            </a:br>
            <a:r>
              <a:rPr lang="de-DE" sz="2800" dirty="0"/>
              <a:t>fördernde Zukunft </a:t>
            </a:r>
            <a:br>
              <a:rPr lang="de-DE" sz="2800" dirty="0"/>
            </a:br>
            <a:r>
              <a:rPr lang="de-DE" sz="2800" dirty="0"/>
              <a:t>in Österreich</a:t>
            </a:r>
          </a:p>
        </p:txBody>
      </p:sp>
      <p:sp>
        <p:nvSpPr>
          <p:cNvPr id="9" name="Textfeld 8">
            <a:extLst>
              <a:ext uri="{FF2B5EF4-FFF2-40B4-BE49-F238E27FC236}">
                <a16:creationId xmlns:a16="http://schemas.microsoft.com/office/drawing/2014/main" id="{D7577745-CEA6-08E4-0491-1D8B5A0EFDEA}"/>
              </a:ext>
            </a:extLst>
          </p:cNvPr>
          <p:cNvSpPr txBox="1"/>
          <p:nvPr/>
        </p:nvSpPr>
        <p:spPr>
          <a:xfrm>
            <a:off x="312075" y="5598195"/>
            <a:ext cx="609858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rPr>
              <a:t>© Foto: Markus Huber, MA </a:t>
            </a:r>
          </a:p>
        </p:txBody>
      </p:sp>
    </p:spTree>
    <p:extLst>
      <p:ext uri="{BB962C8B-B14F-4D97-AF65-F5344CB8AC3E}">
        <p14:creationId xmlns:p14="http://schemas.microsoft.com/office/powerpoint/2010/main" val="1455036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F789875-317E-81D8-9164-B5FA116002C5}"/>
              </a:ext>
            </a:extLst>
          </p:cNvPr>
          <p:cNvSpPr>
            <a:spLocks noGrp="1"/>
          </p:cNvSpPr>
          <p:nvPr>
            <p:ph type="title"/>
          </p:nvPr>
        </p:nvSpPr>
        <p:spPr/>
        <p:txBody>
          <a:bodyPr/>
          <a:lstStyle/>
          <a:p>
            <a:r>
              <a:rPr lang="de-DE" dirty="0"/>
              <a:t>Konzept der ABC-</a:t>
            </a:r>
            <a:r>
              <a:rPr lang="de-DE" dirty="0" err="1"/>
              <a:t>Initative</a:t>
            </a:r>
            <a:endParaRPr lang="de-DE" dirty="0"/>
          </a:p>
        </p:txBody>
      </p:sp>
      <p:sp>
        <p:nvSpPr>
          <p:cNvPr id="4" name="Inhaltsplatzhalter 1">
            <a:extLst>
              <a:ext uri="{FF2B5EF4-FFF2-40B4-BE49-F238E27FC236}">
                <a16:creationId xmlns:a16="http://schemas.microsoft.com/office/drawing/2014/main" id="{EF4DC5DB-9DAA-5122-A12F-CD13FF435733}"/>
              </a:ext>
            </a:extLst>
          </p:cNvPr>
          <p:cNvSpPr txBox="1">
            <a:spLocks/>
          </p:cNvSpPr>
          <p:nvPr/>
        </p:nvSpPr>
        <p:spPr>
          <a:xfrm>
            <a:off x="576971" y="1816818"/>
            <a:ext cx="11217762" cy="4306580"/>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400"/>
              </a:spcBef>
              <a:buFont typeface="Arial" panose="020B0604020202020204" pitchFamily="34" charset="0"/>
              <a:buNone/>
              <a:defRPr sz="2000" b="0" i="0" kern="1200">
                <a:solidFill>
                  <a:schemeClr val="tx1"/>
                </a:solidFill>
                <a:latin typeface="Avenir Light" panose="020B0402020203020204" pitchFamily="34" charset="77"/>
                <a:ea typeface="+mn-ea"/>
                <a:cs typeface="+mn-cs"/>
              </a:defRPr>
            </a:lvl1pPr>
            <a:lvl2pPr marL="457200" indent="0" algn="l" defTabSz="914400" rtl="0" eaLnBrk="1" latinLnBrk="0" hangingPunct="1">
              <a:lnSpc>
                <a:spcPct val="11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2pPr>
            <a:lvl3pPr marL="914400" indent="0" algn="l" defTabSz="914400" rtl="0" eaLnBrk="1" latinLnBrk="0" hangingPunct="1">
              <a:lnSpc>
                <a:spcPct val="110000"/>
              </a:lnSpc>
              <a:spcBef>
                <a:spcPts val="500"/>
              </a:spcBef>
              <a:buFont typeface="Arial" panose="020B0604020202020204" pitchFamily="34" charset="0"/>
              <a:buNone/>
              <a:defRPr sz="1600" b="0" i="0" kern="1200">
                <a:solidFill>
                  <a:schemeClr val="tx1"/>
                </a:solidFill>
                <a:latin typeface="Avenir Light" panose="020B0402020203020204" pitchFamily="34" charset="77"/>
                <a:ea typeface="+mn-ea"/>
                <a:cs typeface="+mn-cs"/>
              </a:defRPr>
            </a:lvl3pPr>
            <a:lvl4pPr marL="1371600" indent="0" algn="l" defTabSz="914400" rtl="0" eaLnBrk="1" latinLnBrk="0" hangingPunct="1">
              <a:lnSpc>
                <a:spcPct val="110000"/>
              </a:lnSpc>
              <a:spcBef>
                <a:spcPts val="500"/>
              </a:spcBef>
              <a:buFont typeface="Arial" panose="020B0604020202020204" pitchFamily="34" charset="0"/>
              <a:buNone/>
              <a:defRPr sz="1400" b="0" i="0" kern="1200">
                <a:solidFill>
                  <a:schemeClr val="tx1"/>
                </a:solidFill>
                <a:latin typeface="Avenir Light" panose="020B0402020203020204" pitchFamily="34" charset="77"/>
                <a:ea typeface="+mn-ea"/>
                <a:cs typeface="+mn-cs"/>
              </a:defRPr>
            </a:lvl4pPr>
            <a:lvl5pPr marL="1828800" indent="0" algn="l" defTabSz="914400" rtl="0" eaLnBrk="1" latinLnBrk="0" hangingPunct="1">
              <a:lnSpc>
                <a:spcPct val="110000"/>
              </a:lnSpc>
              <a:spcBef>
                <a:spcPts val="500"/>
              </a:spcBef>
              <a:buFont typeface="Arial" panose="020B0604020202020204" pitchFamily="34" charset="0"/>
              <a:buNone/>
              <a:defRPr sz="1400" b="0" i="0" kern="1200">
                <a:solidFill>
                  <a:schemeClr val="tx1"/>
                </a:solidFill>
                <a:latin typeface="Avenir Light" panose="020B04020202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de-AT" sz="1800" b="1" dirty="0">
                <a:latin typeface="Avenir Light" panose="020B0402020203020204"/>
                <a:ea typeface="Times New Roman" panose="02020603050405020304" pitchFamily="18" charset="0"/>
                <a:cs typeface="Times New Roman" panose="02020603050405020304" pitchFamily="18" charset="0"/>
              </a:rPr>
              <a:t>Evidenzbasiertes, internationales Vorbild der ABC-Kampagnen</a:t>
            </a:r>
            <a:r>
              <a:rPr lang="de-AT" sz="1800" dirty="0">
                <a:latin typeface="Avenir Light" panose="020B0402020203020204"/>
                <a:ea typeface="Times New Roman" panose="02020603050405020304" pitchFamily="18" charset="0"/>
                <a:cs typeface="Times New Roman" panose="02020603050405020304" pitchFamily="18" charset="0"/>
              </a:rPr>
              <a:t> etwa aus </a:t>
            </a:r>
            <a:r>
              <a:rPr lang="en-US" sz="1600" dirty="0" err="1">
                <a:latin typeface="Avenir Light" panose="020B0402020203020204"/>
                <a:cs typeface="Times New Roman" panose="02020603050405020304" pitchFamily="18" charset="0"/>
              </a:rPr>
              <a:t>Australien</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im</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Schulkontext</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Dänemark</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Norwegen</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Schweden</a:t>
            </a:r>
            <a:r>
              <a:rPr lang="en-US" sz="1600" dirty="0">
                <a:latin typeface="Avenir Light" panose="020B0402020203020204"/>
                <a:cs typeface="Times New Roman" panose="02020603050405020304" pitchFamily="18" charset="0"/>
              </a:rPr>
              <a:t> und den USA (</a:t>
            </a:r>
            <a:r>
              <a:rPr lang="en-US" sz="1600" dirty="0" err="1">
                <a:latin typeface="Avenir Light" panose="020B0402020203020204"/>
                <a:cs typeface="Times New Roman" panose="02020603050405020304" pitchFamily="18" charset="0"/>
              </a:rPr>
              <a:t>nur</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im</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universitären</a:t>
            </a:r>
            <a:r>
              <a:rPr lang="en-US" sz="1600" dirty="0">
                <a:latin typeface="Avenir Light" panose="020B0402020203020204"/>
                <a:cs typeface="Times New Roman" panose="02020603050405020304" pitchFamily="18" charset="0"/>
              </a:rPr>
              <a:t> </a:t>
            </a:r>
            <a:r>
              <a:rPr lang="en-US" sz="1600" dirty="0" err="1">
                <a:latin typeface="Avenir Light" panose="020B0402020203020204"/>
                <a:cs typeface="Times New Roman" panose="02020603050405020304" pitchFamily="18" charset="0"/>
              </a:rPr>
              <a:t>Kontext</a:t>
            </a:r>
            <a:r>
              <a:rPr lang="en-US" sz="1600" dirty="0">
                <a:latin typeface="Avenir Light" panose="020B0402020203020204"/>
                <a:cs typeface="Times New Roman" panose="02020603050405020304" pitchFamily="18" charset="0"/>
              </a:rPr>
              <a:t>)</a:t>
            </a:r>
          </a:p>
          <a:p>
            <a:pPr marL="742950" lvl="1" indent="-285750">
              <a:buFont typeface="Arial" panose="020B0604020202020204" pitchFamily="34" charset="0"/>
              <a:buChar char="•"/>
            </a:pPr>
            <a:endParaRPr lang="de-AT" sz="1600" b="1" dirty="0">
              <a:latin typeface="Avenir Light" panose="020B0402020203020204"/>
              <a:ea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de-AT" sz="1600" b="1" dirty="0">
                <a:latin typeface="Avenir Light" panose="020B0402020203020204"/>
                <a:ea typeface="Times New Roman" panose="02020603050405020304" pitchFamily="18" charset="0"/>
                <a:cs typeface="Times New Roman" panose="02020603050405020304" pitchFamily="18" charset="0"/>
              </a:rPr>
              <a:t>Bevölkerungsweite Initiative, </a:t>
            </a:r>
            <a:r>
              <a:rPr lang="de-AT" sz="1600" dirty="0">
                <a:latin typeface="Avenir Light" panose="020B0402020203020204"/>
                <a:ea typeface="Times New Roman" panose="02020603050405020304" pitchFamily="18" charset="0"/>
                <a:cs typeface="Times New Roman" panose="02020603050405020304" pitchFamily="18" charset="0"/>
              </a:rPr>
              <a:t>die nachweislich zur Reduktion der </a:t>
            </a:r>
            <a:r>
              <a:rPr lang="de-DE" sz="1600" dirty="0">
                <a:latin typeface="Avenir Light" panose="020B0402020203020204"/>
                <a:ea typeface="Times New Roman" panose="02020603050405020304" pitchFamily="18" charset="0"/>
                <a:cs typeface="Times New Roman" panose="02020603050405020304" pitchFamily="18" charset="0"/>
              </a:rPr>
              <a:t>Prävalenz von Belastungen und Risikofaktoren in der Gesamtbevölkerung führt (Thompson, 2011).</a:t>
            </a:r>
            <a:endParaRPr lang="de-AT" sz="1600" dirty="0">
              <a:latin typeface="Avenir Light" panose="020B0402020203020204"/>
              <a:ea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pPr>
            <a:r>
              <a:rPr lang="de-AT" sz="1600" dirty="0">
                <a:latin typeface="Avenir Light" panose="020B0402020203020204"/>
                <a:ea typeface="Times New Roman" panose="02020603050405020304" pitchFamily="18" charset="0"/>
                <a:cs typeface="Times New Roman" panose="02020603050405020304" pitchFamily="18" charset="0"/>
              </a:rPr>
              <a:t>Sensibilisierung durch die Verbreitung von drei </a:t>
            </a:r>
            <a:r>
              <a:rPr lang="de-AT" sz="1600" b="1" dirty="0">
                <a:latin typeface="Avenir Light" panose="020B0402020203020204"/>
                <a:ea typeface="Times New Roman" panose="02020603050405020304" pitchFamily="18" charset="0"/>
                <a:cs typeface="Times New Roman" panose="02020603050405020304" pitchFamily="18" charset="0"/>
              </a:rPr>
              <a:t>einfachen, handlungs- und ressourcenorientierten Kernbotschaften,</a:t>
            </a:r>
            <a:r>
              <a:rPr lang="de-AT" sz="1600" dirty="0">
                <a:latin typeface="Avenir Light" panose="020B0402020203020204"/>
                <a:ea typeface="Times New Roman" panose="02020603050405020304" pitchFamily="18" charset="0"/>
                <a:cs typeface="Times New Roman" panose="02020603050405020304" pitchFamily="18" charset="0"/>
              </a:rPr>
              <a:t> orientiert an Elementen der Positiven </a:t>
            </a:r>
            <a:r>
              <a:rPr lang="de-AT" sz="1600" dirty="0">
                <a:latin typeface="Avenir Light" panose="020B0402020203020204"/>
                <a:cs typeface="Times New Roman" panose="02020603050405020304" pitchFamily="18" charset="0"/>
              </a:rPr>
              <a:t>Psychologie </a:t>
            </a:r>
            <a:r>
              <a:rPr lang="de-DE" sz="1600" dirty="0">
                <a:latin typeface="Avenir Light" panose="020B0402020203020204"/>
                <a:cs typeface="Times New Roman" panose="02020603050405020304" pitchFamily="18" charset="0"/>
              </a:rPr>
              <a:t>(Donovan et al. 2021).</a:t>
            </a:r>
          </a:p>
          <a:p>
            <a:pPr marL="742950" lvl="1" indent="-285750">
              <a:buFont typeface="Arial" panose="020B0604020202020204" pitchFamily="34" charset="0"/>
              <a:buChar char="•"/>
            </a:pPr>
            <a:r>
              <a:rPr lang="de-AT" sz="1600" b="1" dirty="0">
                <a:latin typeface="Avenir Light" panose="020B0402020203020204"/>
                <a:ea typeface="Times New Roman" panose="02020603050405020304" pitchFamily="18" charset="0"/>
                <a:cs typeface="Times New Roman" panose="02020603050405020304" pitchFamily="18" charset="0"/>
              </a:rPr>
              <a:t>Bündelung und Verbreitung von Informationen, Materialien und Angeboten und Stärkung intersektoraler Kooperationen</a:t>
            </a:r>
            <a:r>
              <a:rPr lang="de-AT" sz="1600" dirty="0">
                <a:latin typeface="Avenir Light" panose="020B0402020203020204"/>
                <a:ea typeface="Times New Roman" panose="02020603050405020304" pitchFamily="18" charset="0"/>
                <a:cs typeface="Times New Roman" panose="02020603050405020304" pitchFamily="18" charset="0"/>
              </a:rPr>
              <a:t> für den Erhalt der psychosozialen Gesundheit</a:t>
            </a:r>
          </a:p>
          <a:p>
            <a:pPr marL="742950" lvl="1" indent="-285750">
              <a:buFont typeface="Arial" panose="020B0604020202020204" pitchFamily="34" charset="0"/>
              <a:buChar char="•"/>
            </a:pPr>
            <a:r>
              <a:rPr lang="de-AT" sz="1600" b="1" dirty="0">
                <a:latin typeface="Avenir Light" panose="020B0402020203020204"/>
                <a:ea typeface="Times New Roman" panose="02020603050405020304" pitchFamily="18" charset="0"/>
                <a:cs typeface="Times New Roman" panose="02020603050405020304" pitchFamily="18" charset="0"/>
              </a:rPr>
              <a:t>Breite </a:t>
            </a:r>
            <a:r>
              <a:rPr lang="de-AT" sz="1600" b="1" dirty="0" err="1">
                <a:latin typeface="Avenir Light" panose="020B0402020203020204"/>
                <a:ea typeface="Times New Roman" panose="02020603050405020304" pitchFamily="18" charset="0"/>
                <a:cs typeface="Times New Roman" panose="02020603050405020304" pitchFamily="18" charset="0"/>
              </a:rPr>
              <a:t>Träger:innenschaft</a:t>
            </a:r>
            <a:r>
              <a:rPr lang="de-AT" sz="1600" b="1" dirty="0">
                <a:latin typeface="Avenir Light" panose="020B0402020203020204"/>
                <a:ea typeface="Times New Roman" panose="02020603050405020304" pitchFamily="18" charset="0"/>
                <a:cs typeface="Times New Roman" panose="02020603050405020304" pitchFamily="18" charset="0"/>
              </a:rPr>
              <a:t> </a:t>
            </a:r>
            <a:r>
              <a:rPr lang="de-AT" sz="1600" dirty="0">
                <a:latin typeface="Avenir Light" panose="020B0402020203020204"/>
                <a:ea typeface="Times New Roman" panose="02020603050405020304" pitchFamily="18" charset="0"/>
                <a:cs typeface="Times New Roman" panose="02020603050405020304" pitchFamily="18" charset="0"/>
              </a:rPr>
              <a:t>der Initiative durch ein </a:t>
            </a:r>
            <a:r>
              <a:rPr lang="de-AT" sz="1600" dirty="0" err="1">
                <a:latin typeface="Avenir Light" panose="020B0402020203020204"/>
                <a:ea typeface="Times New Roman" panose="02020603050405020304" pitchFamily="18" charset="0"/>
                <a:cs typeface="Times New Roman" panose="02020603050405020304" pitchFamily="18" charset="0"/>
              </a:rPr>
              <a:t>Social</a:t>
            </a:r>
            <a:r>
              <a:rPr lang="de-AT" sz="1600" dirty="0">
                <a:latin typeface="Avenir Light" panose="020B0402020203020204"/>
                <a:ea typeface="Times New Roman" panose="02020603050405020304" pitchFamily="18" charset="0"/>
                <a:cs typeface="Times New Roman" panose="02020603050405020304" pitchFamily="18" charset="0"/>
              </a:rPr>
              <a:t> Franchising-</a:t>
            </a:r>
            <a:r>
              <a:rPr lang="de-DE" sz="1600" dirty="0">
                <a:latin typeface="Avenir Light" panose="020B0402020203020204"/>
                <a:ea typeface="Times New Roman" panose="02020603050405020304" pitchFamily="18" charset="0"/>
                <a:cs typeface="Times New Roman" panose="02020603050405020304" pitchFamily="18" charset="0"/>
              </a:rPr>
              <a:t>Konzept (</a:t>
            </a:r>
            <a:r>
              <a:rPr lang="de-DE" sz="1600" dirty="0" err="1">
                <a:latin typeface="Avenir Light" panose="020B0402020203020204"/>
                <a:ea typeface="Times New Roman" panose="02020603050405020304" pitchFamily="18" charset="0"/>
                <a:cs typeface="Times New Roman" panose="02020603050405020304" pitchFamily="18" charset="0"/>
              </a:rPr>
              <a:t>Bündnispartner:innen</a:t>
            </a:r>
            <a:r>
              <a:rPr lang="de-DE" sz="1600" dirty="0">
                <a:latin typeface="Avenir Light" panose="020B0402020203020204"/>
                <a:ea typeface="Times New Roman" panose="02020603050405020304" pitchFamily="18" charset="0"/>
                <a:cs typeface="Times New Roman" panose="02020603050405020304" pitchFamily="18" charset="0"/>
              </a:rPr>
              <a:t>)</a:t>
            </a:r>
            <a:endParaRPr lang="de-DE" dirty="0">
              <a:latin typeface="Avenir Light" panose="020B0402020203020204"/>
            </a:endParaRPr>
          </a:p>
        </p:txBody>
      </p:sp>
      <p:pic>
        <p:nvPicPr>
          <p:cNvPr id="5" name="Grafik 4">
            <a:extLst>
              <a:ext uri="{FF2B5EF4-FFF2-40B4-BE49-F238E27FC236}">
                <a16:creationId xmlns:a16="http://schemas.microsoft.com/office/drawing/2014/main" id="{C8A9207A-C2AD-F0D4-9D04-0D6AB7866646}"/>
              </a:ext>
            </a:extLst>
          </p:cNvPr>
          <p:cNvPicPr>
            <a:picLocks noChangeAspect="1"/>
          </p:cNvPicPr>
          <p:nvPr/>
        </p:nvPicPr>
        <p:blipFill>
          <a:blip r:embed="rId3"/>
          <a:stretch>
            <a:fillRect/>
          </a:stretch>
        </p:blipFill>
        <p:spPr>
          <a:xfrm>
            <a:off x="1049397" y="5156206"/>
            <a:ext cx="995160" cy="1231509"/>
          </a:xfrm>
          <a:prstGeom prst="rect">
            <a:avLst/>
          </a:prstGeom>
        </p:spPr>
      </p:pic>
      <p:pic>
        <p:nvPicPr>
          <p:cNvPr id="7" name="Grafik 6">
            <a:extLst>
              <a:ext uri="{FF2B5EF4-FFF2-40B4-BE49-F238E27FC236}">
                <a16:creationId xmlns:a16="http://schemas.microsoft.com/office/drawing/2014/main" id="{D2B27A77-CE8A-A0A8-F053-62D30B221B7D}"/>
              </a:ext>
            </a:extLst>
          </p:cNvPr>
          <p:cNvPicPr>
            <a:picLocks noChangeAspect="1"/>
          </p:cNvPicPr>
          <p:nvPr/>
        </p:nvPicPr>
        <p:blipFill>
          <a:blip r:embed="rId4"/>
          <a:stretch>
            <a:fillRect/>
          </a:stretch>
        </p:blipFill>
        <p:spPr>
          <a:xfrm>
            <a:off x="2516983" y="5111720"/>
            <a:ext cx="1101848" cy="1313363"/>
          </a:xfrm>
          <a:prstGeom prst="rect">
            <a:avLst/>
          </a:prstGeom>
        </p:spPr>
      </p:pic>
      <p:pic>
        <p:nvPicPr>
          <p:cNvPr id="1030" name="Picture 6">
            <a:hlinkClick r:id="rId5"/>
            <a:extLst>
              <a:ext uri="{FF2B5EF4-FFF2-40B4-BE49-F238E27FC236}">
                <a16:creationId xmlns:a16="http://schemas.microsoft.com/office/drawing/2014/main" id="{458C693F-EE07-0CC7-EF88-51483BE1156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3120" y="5149090"/>
            <a:ext cx="2166825" cy="12386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hlinkClick r:id="rId7"/>
            <a:extLst>
              <a:ext uri="{FF2B5EF4-FFF2-40B4-BE49-F238E27FC236}">
                <a16:creationId xmlns:a16="http://schemas.microsoft.com/office/drawing/2014/main" id="{8FA9CE27-7B9F-C207-A319-BDE6567F52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66993" y="5192948"/>
            <a:ext cx="2166825" cy="1221096"/>
          </a:xfrm>
          <a:prstGeom prst="rect">
            <a:avLst/>
          </a:prstGeom>
          <a:noFill/>
          <a:extLst>
            <a:ext uri="{909E8E84-426E-40DD-AFC4-6F175D3DCCD1}">
              <a14:hiddenFill xmlns:a14="http://schemas.microsoft.com/office/drawing/2010/main">
                <a:solidFill>
                  <a:srgbClr val="FFFFFF"/>
                </a:solidFill>
              </a14:hiddenFill>
            </a:ext>
          </a:extLst>
        </p:spPr>
      </p:pic>
      <p:pic>
        <p:nvPicPr>
          <p:cNvPr id="17" name="Grafik 16">
            <a:extLst>
              <a:ext uri="{FF2B5EF4-FFF2-40B4-BE49-F238E27FC236}">
                <a16:creationId xmlns:a16="http://schemas.microsoft.com/office/drawing/2014/main" id="{2C50F206-E798-7727-FFC2-C544EA9A23AC}"/>
              </a:ext>
            </a:extLst>
          </p:cNvPr>
          <p:cNvPicPr>
            <a:picLocks noChangeAspect="1"/>
          </p:cNvPicPr>
          <p:nvPr/>
        </p:nvPicPr>
        <p:blipFill>
          <a:blip r:embed="rId9"/>
          <a:stretch>
            <a:fillRect/>
          </a:stretch>
        </p:blipFill>
        <p:spPr>
          <a:xfrm>
            <a:off x="8780866" y="5233154"/>
            <a:ext cx="1739871" cy="1159914"/>
          </a:xfrm>
          <a:prstGeom prst="rect">
            <a:avLst/>
          </a:prstGeom>
        </p:spPr>
      </p:pic>
    </p:spTree>
    <p:extLst>
      <p:ext uri="{BB962C8B-B14F-4D97-AF65-F5344CB8AC3E}">
        <p14:creationId xmlns:p14="http://schemas.microsoft.com/office/powerpoint/2010/main" val="40905695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4E3F47B-7090-4BB4-AD52-77308C67685F}"/>
              </a:ext>
            </a:extLst>
          </p:cNvPr>
          <p:cNvSpPr>
            <a:spLocks noGrp="1"/>
          </p:cNvSpPr>
          <p:nvPr>
            <p:ph type="title"/>
          </p:nvPr>
        </p:nvSpPr>
        <p:spPr/>
        <p:txBody>
          <a:bodyPr/>
          <a:lstStyle/>
          <a:p>
            <a:r>
              <a:rPr lang="de-DE" b="1" dirty="0" err="1"/>
              <a:t>DIe</a:t>
            </a:r>
            <a:r>
              <a:rPr lang="de-DE" b="1" dirty="0"/>
              <a:t> drei positiven Kernbotschaften</a:t>
            </a:r>
            <a:endParaRPr lang="de-DE" dirty="0"/>
          </a:p>
        </p:txBody>
      </p:sp>
      <p:sp>
        <p:nvSpPr>
          <p:cNvPr id="5" name="Inhaltsplatzhalter 1">
            <a:extLst>
              <a:ext uri="{FF2B5EF4-FFF2-40B4-BE49-F238E27FC236}">
                <a16:creationId xmlns:a16="http://schemas.microsoft.com/office/drawing/2014/main" id="{7B898015-293B-D289-F8B2-4C72FA5E7A33}"/>
              </a:ext>
            </a:extLst>
          </p:cNvPr>
          <p:cNvSpPr txBox="1">
            <a:spLocks/>
          </p:cNvSpPr>
          <p:nvPr/>
        </p:nvSpPr>
        <p:spPr>
          <a:xfrm>
            <a:off x="641333" y="1699566"/>
            <a:ext cx="11121577" cy="4738892"/>
          </a:xfrm>
          <a:prstGeom prst="rect">
            <a:avLst/>
          </a:prstGeom>
        </p:spPr>
        <p:txBody>
          <a:bodyPr vert="horz" lIns="91440" tIns="45720" rIns="91440" bIns="45720" rtlCol="0">
            <a:normAutofit/>
          </a:bodyPr>
          <a:lstStyle>
            <a:lvl1pPr marL="0" indent="0" algn="l" defTabSz="914400" rtl="0" eaLnBrk="1" latinLnBrk="0" hangingPunct="1">
              <a:lnSpc>
                <a:spcPct val="110000"/>
              </a:lnSpc>
              <a:spcBef>
                <a:spcPts val="1400"/>
              </a:spcBef>
              <a:buFont typeface="Arial" panose="020B0604020202020204" pitchFamily="34" charset="0"/>
              <a:buNone/>
              <a:defRPr sz="2000" b="0" i="0" kern="1200">
                <a:solidFill>
                  <a:schemeClr val="tx1"/>
                </a:solidFill>
                <a:latin typeface="Avenir Light" panose="020B0402020203020204" pitchFamily="34" charset="77"/>
                <a:ea typeface="+mn-ea"/>
                <a:cs typeface="+mn-cs"/>
              </a:defRPr>
            </a:lvl1pPr>
            <a:lvl2pPr marL="457200" indent="0" algn="l" defTabSz="914400" rtl="0" eaLnBrk="1" latinLnBrk="0" hangingPunct="1">
              <a:lnSpc>
                <a:spcPct val="110000"/>
              </a:lnSpc>
              <a:spcBef>
                <a:spcPts val="500"/>
              </a:spcBef>
              <a:buFont typeface="Arial" panose="020B0604020202020204" pitchFamily="34" charset="0"/>
              <a:buNone/>
              <a:defRPr sz="1800" b="0" i="0" kern="1200">
                <a:solidFill>
                  <a:schemeClr val="tx1"/>
                </a:solidFill>
                <a:latin typeface="Avenir Light" panose="020B0402020203020204" pitchFamily="34" charset="77"/>
                <a:ea typeface="+mn-ea"/>
                <a:cs typeface="+mn-cs"/>
              </a:defRPr>
            </a:lvl2pPr>
            <a:lvl3pPr marL="914400" indent="0" algn="l" defTabSz="914400" rtl="0" eaLnBrk="1" latinLnBrk="0" hangingPunct="1">
              <a:lnSpc>
                <a:spcPct val="110000"/>
              </a:lnSpc>
              <a:spcBef>
                <a:spcPts val="500"/>
              </a:spcBef>
              <a:buFont typeface="Arial" panose="020B0604020202020204" pitchFamily="34" charset="0"/>
              <a:buNone/>
              <a:defRPr sz="1600" b="0" i="0" kern="1200">
                <a:solidFill>
                  <a:schemeClr val="tx1"/>
                </a:solidFill>
                <a:latin typeface="Avenir Light" panose="020B0402020203020204" pitchFamily="34" charset="77"/>
                <a:ea typeface="+mn-ea"/>
                <a:cs typeface="+mn-cs"/>
              </a:defRPr>
            </a:lvl3pPr>
            <a:lvl4pPr marL="1371600" indent="0" algn="l" defTabSz="914400" rtl="0" eaLnBrk="1" latinLnBrk="0" hangingPunct="1">
              <a:lnSpc>
                <a:spcPct val="110000"/>
              </a:lnSpc>
              <a:spcBef>
                <a:spcPts val="500"/>
              </a:spcBef>
              <a:buFont typeface="Arial" panose="020B0604020202020204" pitchFamily="34" charset="0"/>
              <a:buNone/>
              <a:defRPr sz="1400" b="0" i="0" kern="1200">
                <a:solidFill>
                  <a:schemeClr val="tx1"/>
                </a:solidFill>
                <a:latin typeface="Avenir Light" panose="020B0402020203020204" pitchFamily="34" charset="77"/>
                <a:ea typeface="+mn-ea"/>
                <a:cs typeface="+mn-cs"/>
              </a:defRPr>
            </a:lvl4pPr>
            <a:lvl5pPr marL="1828800" indent="0" algn="l" defTabSz="914400" rtl="0" eaLnBrk="1" latinLnBrk="0" hangingPunct="1">
              <a:lnSpc>
                <a:spcPct val="110000"/>
              </a:lnSpc>
              <a:spcBef>
                <a:spcPts val="500"/>
              </a:spcBef>
              <a:buFont typeface="Arial" panose="020B0604020202020204" pitchFamily="34" charset="0"/>
              <a:buNone/>
              <a:defRPr sz="1400" b="0" i="0" kern="1200">
                <a:solidFill>
                  <a:schemeClr val="tx1"/>
                </a:solidFill>
                <a:latin typeface="Avenir Light" panose="020B0402020203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Tx/>
              <a:buChar char="-"/>
            </a:pPr>
            <a:endParaRPr lang="de-DE" dirty="0"/>
          </a:p>
        </p:txBody>
      </p:sp>
      <p:sp>
        <p:nvSpPr>
          <p:cNvPr id="6" name="Textfeld 5">
            <a:extLst>
              <a:ext uri="{FF2B5EF4-FFF2-40B4-BE49-F238E27FC236}">
                <a16:creationId xmlns:a16="http://schemas.microsoft.com/office/drawing/2014/main" id="{23CE53B3-19D0-7B01-AA31-712A911B30E9}"/>
              </a:ext>
            </a:extLst>
          </p:cNvPr>
          <p:cNvSpPr txBox="1"/>
          <p:nvPr/>
        </p:nvSpPr>
        <p:spPr>
          <a:xfrm>
            <a:off x="4895557" y="2018964"/>
            <a:ext cx="6720710" cy="1015663"/>
          </a:xfrm>
          <a:prstGeom prst="rect">
            <a:avLst/>
          </a:prstGeom>
          <a:noFill/>
        </p:spPr>
        <p:txBody>
          <a:bodyPr wrap="square" rtlCol="0">
            <a:spAutoFit/>
          </a:bodyPr>
          <a:lstStyle/>
          <a:p>
            <a:r>
              <a:rPr lang="de-DE" sz="2000" dirty="0">
                <a:latin typeface="Avenir Light" panose="020B0402020203020204"/>
                <a:cs typeface="Times New Roman" panose="02020603050405020304" pitchFamily="18" charset="0"/>
              </a:rPr>
              <a:t>Soll zu körperlichen, sozialen, mentalen Aktivitäten animieren: positive Wirkung auf die Selbstwirksamkeit, Reduktion von Einsamkeit </a:t>
            </a:r>
          </a:p>
        </p:txBody>
      </p:sp>
      <p:sp>
        <p:nvSpPr>
          <p:cNvPr id="7" name="Textfeld 6">
            <a:extLst>
              <a:ext uri="{FF2B5EF4-FFF2-40B4-BE49-F238E27FC236}">
                <a16:creationId xmlns:a16="http://schemas.microsoft.com/office/drawing/2014/main" id="{814FCCAD-DA1D-66D6-F75C-421847B080A0}"/>
              </a:ext>
            </a:extLst>
          </p:cNvPr>
          <p:cNvSpPr txBox="1"/>
          <p:nvPr/>
        </p:nvSpPr>
        <p:spPr>
          <a:xfrm>
            <a:off x="4895556" y="3586021"/>
            <a:ext cx="6509043" cy="707886"/>
          </a:xfrm>
          <a:prstGeom prst="rect">
            <a:avLst/>
          </a:prstGeom>
          <a:noFill/>
        </p:spPr>
        <p:txBody>
          <a:bodyPr wrap="square" rtlCol="0">
            <a:spAutoFit/>
          </a:bodyPr>
          <a:lstStyle/>
          <a:p>
            <a:r>
              <a:rPr lang="de-DE" sz="2000" dirty="0">
                <a:latin typeface="Avenir Light" panose="020B0402020203020204"/>
                <a:cs typeface="Times New Roman" panose="02020603050405020304" pitchFamily="18" charset="0"/>
              </a:rPr>
              <a:t>Positive Beziehungen als Ressource und Schutzfaktor für den Erhalt der psychosozialen Gesundheit</a:t>
            </a:r>
          </a:p>
        </p:txBody>
      </p:sp>
      <p:sp>
        <p:nvSpPr>
          <p:cNvPr id="8" name="Rectangle 1">
            <a:extLst>
              <a:ext uri="{FF2B5EF4-FFF2-40B4-BE49-F238E27FC236}">
                <a16:creationId xmlns:a16="http://schemas.microsoft.com/office/drawing/2014/main" id="{E807D18E-53F1-40AB-071F-DDE5BFC91059}"/>
              </a:ext>
            </a:extLst>
          </p:cNvPr>
          <p:cNvSpPr>
            <a:spLocks noChangeArrowheads="1"/>
          </p:cNvSpPr>
          <p:nvPr/>
        </p:nvSpPr>
        <p:spPr bwMode="auto">
          <a:xfrm>
            <a:off x="4895556" y="4775088"/>
            <a:ext cx="6373577"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indent="0" fontAlgn="base">
              <a:lnSpc>
                <a:spcPct val="100000"/>
              </a:lnSpc>
              <a:spcBef>
                <a:spcPct val="0"/>
              </a:spcBef>
              <a:spcAft>
                <a:spcPct val="0"/>
              </a:spcAft>
              <a:buClrTx/>
              <a:buSzTx/>
              <a:buFontTx/>
              <a:buNone/>
              <a:tabLst/>
            </a:pPr>
            <a:r>
              <a:rPr lang="de-DE" altLang="de-DE" sz="2000" dirty="0">
                <a:latin typeface="Avenir Light" panose="020B0402020203020204"/>
                <a:cs typeface="Times New Roman" panose="02020603050405020304" pitchFamily="18" charset="0"/>
              </a:rPr>
              <a:t>Prosoziales Verhalten und sinnstiftende Aktivitäten, die mit Erfolgserlebnissen und Anerkennung verbunden zur Förderung von Resilienz und Stärkung des Kohärenzgefühls beitragen</a:t>
            </a:r>
          </a:p>
        </p:txBody>
      </p:sp>
      <p:sp>
        <p:nvSpPr>
          <p:cNvPr id="17" name="Textfeld 16">
            <a:extLst>
              <a:ext uri="{FF2B5EF4-FFF2-40B4-BE49-F238E27FC236}">
                <a16:creationId xmlns:a16="http://schemas.microsoft.com/office/drawing/2014/main" id="{CAF49ADF-AF09-4AA5-4AE8-E4921729CB16}"/>
              </a:ext>
            </a:extLst>
          </p:cNvPr>
          <p:cNvSpPr txBox="1"/>
          <p:nvPr/>
        </p:nvSpPr>
        <p:spPr>
          <a:xfrm>
            <a:off x="379432" y="6501939"/>
            <a:ext cx="10414243" cy="261610"/>
          </a:xfrm>
          <a:prstGeom prst="rect">
            <a:avLst/>
          </a:prstGeom>
          <a:noFill/>
        </p:spPr>
        <p:txBody>
          <a:bodyPr wrap="square">
            <a:spAutoFit/>
          </a:bodyPr>
          <a:lstStyle/>
          <a:p>
            <a:r>
              <a:rPr lang="it-IT" sz="1100" dirty="0" err="1">
                <a:solidFill>
                  <a:srgbClr val="1F1F1F"/>
                </a:solidFill>
                <a:latin typeface="ElsevierGulliver"/>
              </a:rPr>
              <a:t>Quellen</a:t>
            </a:r>
            <a:r>
              <a:rPr lang="it-IT" sz="1100" dirty="0">
                <a:solidFill>
                  <a:srgbClr val="1F1F1F"/>
                </a:solidFill>
                <a:latin typeface="ElsevierGulliver"/>
                <a:hlinkClick r:id="rId3"/>
              </a:rPr>
              <a:t>: Donovan et.al. 2021</a:t>
            </a:r>
            <a:r>
              <a:rPr lang="it-IT" sz="1100" dirty="0">
                <a:solidFill>
                  <a:srgbClr val="1F1F1F"/>
                </a:solidFill>
                <a:latin typeface="ElsevierGulliver"/>
              </a:rPr>
              <a:t>, </a:t>
            </a:r>
            <a:r>
              <a:rPr lang="it-IT" sz="1100" dirty="0" err="1">
                <a:solidFill>
                  <a:srgbClr val="1F1F1F"/>
                </a:solidFill>
                <a:latin typeface="ElsevierGulliver"/>
                <a:hlinkClick r:id="rId4"/>
              </a:rPr>
              <a:t>Ziggi</a:t>
            </a:r>
            <a:r>
              <a:rPr lang="it-IT" sz="1100" dirty="0">
                <a:solidFill>
                  <a:srgbClr val="1F1F1F"/>
                </a:solidFill>
                <a:latin typeface="ElsevierGulliver"/>
                <a:hlinkClick r:id="rId4"/>
              </a:rPr>
              <a:t> et.al. 2017</a:t>
            </a:r>
            <a:endParaRPr lang="de-DE" sz="1100" dirty="0"/>
          </a:p>
        </p:txBody>
      </p:sp>
      <p:pic>
        <p:nvPicPr>
          <p:cNvPr id="2" name="Inhaltsplatzhalter 3" descr="Ein Bild, das Text, Schrift enthält.&#10;&#10;Automatisch generierte Beschreibung">
            <a:extLst>
              <a:ext uri="{FF2B5EF4-FFF2-40B4-BE49-F238E27FC236}">
                <a16:creationId xmlns:a16="http://schemas.microsoft.com/office/drawing/2014/main" id="{B2D56BE3-6745-EFB7-C800-20471771F950}"/>
              </a:ext>
            </a:extLst>
          </p:cNvPr>
          <p:cNvPicPr>
            <a:picLocks noGrp="1" noChangeAspect="1"/>
          </p:cNvPicPr>
          <p:nvPr>
            <p:ph idx="1"/>
          </p:nvPr>
        </p:nvPicPr>
        <p:blipFill>
          <a:blip r:embed="rId5"/>
          <a:stretch>
            <a:fillRect/>
          </a:stretch>
        </p:blipFill>
        <p:spPr>
          <a:xfrm>
            <a:off x="21121" y="1538537"/>
            <a:ext cx="5060950" cy="5060950"/>
          </a:xfrm>
          <a:prstGeom prst="rect">
            <a:avLst/>
          </a:prstGeom>
          <a:ln>
            <a:solidFill>
              <a:srgbClr val="FFFFFF"/>
            </a:solidFill>
          </a:ln>
        </p:spPr>
      </p:pic>
    </p:spTree>
    <p:extLst>
      <p:ext uri="{BB962C8B-B14F-4D97-AF65-F5344CB8AC3E}">
        <p14:creationId xmlns:p14="http://schemas.microsoft.com/office/powerpoint/2010/main" val="1101915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EF789875-317E-81D8-9164-B5FA116002C5}"/>
              </a:ext>
            </a:extLst>
          </p:cNvPr>
          <p:cNvSpPr>
            <a:spLocks noGrp="1"/>
          </p:cNvSpPr>
          <p:nvPr>
            <p:ph type="title"/>
          </p:nvPr>
        </p:nvSpPr>
        <p:spPr/>
        <p:txBody>
          <a:bodyPr/>
          <a:lstStyle/>
          <a:p>
            <a:r>
              <a:rPr lang="de-DE" dirty="0"/>
              <a:t>Umsetzung der ABC-</a:t>
            </a:r>
            <a:r>
              <a:rPr lang="de-DE" dirty="0" err="1"/>
              <a:t>IniTative</a:t>
            </a:r>
            <a:r>
              <a:rPr lang="de-DE" dirty="0"/>
              <a:t> in Österreich</a:t>
            </a:r>
          </a:p>
        </p:txBody>
      </p:sp>
      <p:sp>
        <p:nvSpPr>
          <p:cNvPr id="2" name="Inhaltsplatzhalter 1">
            <a:extLst>
              <a:ext uri="{FF2B5EF4-FFF2-40B4-BE49-F238E27FC236}">
                <a16:creationId xmlns:a16="http://schemas.microsoft.com/office/drawing/2014/main" id="{D344FE86-6CA1-D140-A8CB-6D412CB5EB9A}"/>
              </a:ext>
            </a:extLst>
          </p:cNvPr>
          <p:cNvSpPr>
            <a:spLocks noGrp="1"/>
          </p:cNvSpPr>
          <p:nvPr>
            <p:ph idx="1"/>
          </p:nvPr>
        </p:nvSpPr>
        <p:spPr>
          <a:xfrm>
            <a:off x="476143" y="1849560"/>
            <a:ext cx="10304979" cy="3705377"/>
          </a:xfrm>
        </p:spPr>
        <p:txBody>
          <a:bodyPr>
            <a:normAutofit fontScale="92500" lnSpcReduction="20000"/>
          </a:bodyPr>
          <a:lstStyle/>
          <a:p>
            <a:r>
              <a:rPr lang="de-AT" sz="2000" dirty="0">
                <a:latin typeface="Avenir Light" panose="020B0402020203020204"/>
                <a:cs typeface="Times New Roman" panose="02020603050405020304" pitchFamily="18" charset="0"/>
              </a:rPr>
              <a:t>Die ABC-Initiative ist </a:t>
            </a:r>
            <a:r>
              <a:rPr lang="de-AT" sz="2000" b="1" dirty="0">
                <a:latin typeface="Avenir Light" panose="020B0402020203020204"/>
                <a:cs typeface="Times New Roman" panose="02020603050405020304" pitchFamily="18" charset="0"/>
              </a:rPr>
              <a:t>Teil der Agenda Gesundheitsförderung</a:t>
            </a:r>
            <a:r>
              <a:rPr lang="de-AT" sz="2000" dirty="0">
                <a:latin typeface="Avenir Light" panose="020B0402020203020204"/>
                <a:cs typeface="Times New Roman" panose="02020603050405020304" pitchFamily="18" charset="0"/>
              </a:rPr>
              <a:t>. Sie wird im Auftrag des Gesundheitsministeriums vom Kompetenzzentrum Zukunft Gesundheitsförderung (Gesundheit Österreich GmbH, angesiedelt im Fonds Gesundes Österreich) umgesetzt. </a:t>
            </a:r>
          </a:p>
          <a:p>
            <a:pPr marL="342900" indent="-342900">
              <a:buFont typeface="Arial" panose="020B0604020202020204" pitchFamily="34" charset="0"/>
              <a:buChar char="•"/>
            </a:pPr>
            <a:r>
              <a:rPr lang="de-AT" dirty="0">
                <a:latin typeface="Avenir Light" panose="020B0402020203020204"/>
                <a:cs typeface="Times New Roman" panose="02020603050405020304" pitchFamily="18" charset="0"/>
              </a:rPr>
              <a:t>Fokus auf junge Menschen (bis ca. 25 Jahre) und deren Bezugspersonen</a:t>
            </a:r>
          </a:p>
          <a:p>
            <a:pPr marL="342900" indent="-342900">
              <a:buFont typeface="Arial" panose="020B0604020202020204" pitchFamily="34" charset="0"/>
              <a:buChar char="•"/>
            </a:pPr>
            <a:r>
              <a:rPr lang="de-AT" dirty="0">
                <a:latin typeface="Avenir Light" panose="020B0402020203020204"/>
                <a:cs typeface="Times New Roman" panose="02020603050405020304" pitchFamily="18" charset="0"/>
              </a:rPr>
              <a:t>Richtet sich an </a:t>
            </a:r>
            <a:r>
              <a:rPr lang="de-AT" b="1" dirty="0">
                <a:latin typeface="Avenir Light" panose="020B0402020203020204"/>
                <a:cs typeface="Times New Roman" panose="02020603050405020304" pitchFamily="18" charset="0"/>
              </a:rPr>
              <a:t>Organisationen</a:t>
            </a:r>
            <a:r>
              <a:rPr lang="de-AT" dirty="0">
                <a:latin typeface="Avenir Light" panose="020B0402020203020204"/>
                <a:cs typeface="Times New Roman" panose="02020603050405020304" pitchFamily="18" charset="0"/>
              </a:rPr>
              <a:t>, die mit jungen Menschen arbeiten, an </a:t>
            </a:r>
            <a:r>
              <a:rPr lang="de-AT" b="1" dirty="0" err="1">
                <a:latin typeface="Avenir Light" panose="020B0402020203020204"/>
                <a:cs typeface="Times New Roman" panose="02020603050405020304" pitchFamily="18" charset="0"/>
              </a:rPr>
              <a:t>Multiplikator:innen</a:t>
            </a:r>
            <a:r>
              <a:rPr lang="de-AT" b="1" dirty="0">
                <a:latin typeface="Avenir Light" panose="020B0402020203020204"/>
                <a:cs typeface="Times New Roman" panose="02020603050405020304" pitchFamily="18" charset="0"/>
              </a:rPr>
              <a:t> </a:t>
            </a:r>
            <a:r>
              <a:rPr lang="de-AT" dirty="0">
                <a:latin typeface="Avenir Light" panose="020B0402020203020204"/>
                <a:cs typeface="Times New Roman" panose="02020603050405020304" pitchFamily="18" charset="0"/>
              </a:rPr>
              <a:t>(</a:t>
            </a:r>
            <a:r>
              <a:rPr lang="de-AT" dirty="0" err="1">
                <a:latin typeface="Avenir Light" panose="020B0402020203020204"/>
                <a:cs typeface="Times New Roman" panose="02020603050405020304" pitchFamily="18" charset="0"/>
              </a:rPr>
              <a:t>Pädagog:innen</a:t>
            </a:r>
            <a:r>
              <a:rPr lang="de-AT" dirty="0">
                <a:latin typeface="Avenir Light" panose="020B0402020203020204"/>
                <a:cs typeface="Times New Roman" panose="02020603050405020304" pitchFamily="18" charset="0"/>
              </a:rPr>
              <a:t>, </a:t>
            </a:r>
            <a:r>
              <a:rPr lang="de-AT" dirty="0" err="1">
                <a:latin typeface="Avenir Light" panose="020B0402020203020204"/>
                <a:cs typeface="Times New Roman" panose="02020603050405020304" pitchFamily="18" charset="0"/>
              </a:rPr>
              <a:t>Jugendarbeiter:innen</a:t>
            </a:r>
            <a:r>
              <a:rPr lang="de-AT" dirty="0">
                <a:latin typeface="Avenir Light" panose="020B0402020203020204"/>
                <a:cs typeface="Times New Roman" panose="02020603050405020304" pitchFamily="18" charset="0"/>
              </a:rPr>
              <a:t>, Eltern,…) und </a:t>
            </a:r>
            <a:r>
              <a:rPr lang="de-AT" b="1" dirty="0" err="1">
                <a:latin typeface="Avenir Light" panose="020B0402020203020204"/>
                <a:cs typeface="Times New Roman" panose="02020603050405020304" pitchFamily="18" charset="0"/>
              </a:rPr>
              <a:t>Entscheidungsträger:innen</a:t>
            </a:r>
            <a:endParaRPr lang="de-AT" b="1" dirty="0">
              <a:latin typeface="Avenir Light" panose="020B0402020203020204"/>
              <a:cs typeface="Times New Roman" panose="02020603050405020304" pitchFamily="18" charset="0"/>
            </a:endParaRPr>
          </a:p>
          <a:p>
            <a:pPr marL="342900" indent="-342900">
              <a:buFont typeface="Arial" panose="020B0604020202020204" pitchFamily="34" charset="0"/>
              <a:buChar char="•"/>
            </a:pPr>
            <a:r>
              <a:rPr lang="de-AT" dirty="0">
                <a:latin typeface="Avenir Light" panose="020B0402020203020204"/>
                <a:cs typeface="Times New Roman" panose="02020603050405020304" pitchFamily="18" charset="0"/>
              </a:rPr>
              <a:t>Wissen, Angebote und Ressourcen zur Förderung der psychosozialen Gesundheit von jungen Menschen werden auf der Plattform </a:t>
            </a:r>
            <a:r>
              <a:rPr lang="de-AT" b="1" dirty="0" err="1">
                <a:latin typeface="Avenir Light" panose="020B0402020203020204"/>
                <a:cs typeface="Times New Roman" panose="02020603050405020304" pitchFamily="18" charset="0"/>
              </a:rPr>
              <a:t>WohlfühlPOOL</a:t>
            </a:r>
            <a:r>
              <a:rPr lang="de-AT" dirty="0">
                <a:latin typeface="Avenir Light" panose="020B0402020203020204"/>
                <a:cs typeface="Times New Roman" panose="02020603050405020304" pitchFamily="18" charset="0"/>
              </a:rPr>
              <a:t> gebündelt und über </a:t>
            </a:r>
            <a:r>
              <a:rPr lang="de-AT" dirty="0" err="1">
                <a:latin typeface="Avenir Light" panose="020B0402020203020204"/>
                <a:cs typeface="Times New Roman" panose="02020603050405020304" pitchFamily="18" charset="0"/>
              </a:rPr>
              <a:t>Multiplikator:innen</a:t>
            </a:r>
            <a:r>
              <a:rPr lang="de-AT" dirty="0">
                <a:latin typeface="Avenir Light" panose="020B0402020203020204"/>
                <a:cs typeface="Times New Roman" panose="02020603050405020304" pitchFamily="18" charset="0"/>
              </a:rPr>
              <a:t> vermittelt (Informationen, Schulungen und Workshops)</a:t>
            </a:r>
          </a:p>
          <a:p>
            <a:pPr marL="342900" indent="-342900">
              <a:buFont typeface="Arial" panose="020B0604020202020204" pitchFamily="34" charset="0"/>
              <a:buChar char="•"/>
            </a:pPr>
            <a:r>
              <a:rPr lang="de-DE" dirty="0">
                <a:latin typeface="Avenir Light" panose="020B0402020203020204"/>
                <a:cs typeface="Times New Roman" panose="02020603050405020304" pitchFamily="18" charset="0"/>
              </a:rPr>
              <a:t>Ein </a:t>
            </a:r>
            <a:r>
              <a:rPr lang="de-DE" b="1" dirty="0">
                <a:latin typeface="Avenir Light" panose="020B0402020203020204"/>
                <a:cs typeface="Times New Roman" panose="02020603050405020304" pitchFamily="18" charset="0"/>
              </a:rPr>
              <a:t>Aktionsplan für die psychosoziale Gesundheit junger Menschen </a:t>
            </a:r>
            <a:r>
              <a:rPr lang="de-DE" dirty="0">
                <a:latin typeface="Avenir Light" panose="020B0402020203020204"/>
                <a:cs typeface="Times New Roman" panose="02020603050405020304" pitchFamily="18" charset="0"/>
              </a:rPr>
              <a:t>wird als Ausdifferenzierung des Gesundheitsziels 9 (psychosoziale Gesundheit) erarbeitet</a:t>
            </a:r>
            <a:endParaRPr lang="de-AT" sz="2000" dirty="0">
              <a:latin typeface="Avenir Light" panose="020B0402020203020204"/>
              <a:cs typeface="Times New Roman" panose="02020603050405020304" pitchFamily="18" charset="0"/>
            </a:endParaRPr>
          </a:p>
          <a:p>
            <a:endParaRPr lang="de-DE" dirty="0"/>
          </a:p>
        </p:txBody>
      </p:sp>
      <p:pic>
        <p:nvPicPr>
          <p:cNvPr id="6" name="Grafik 5">
            <a:extLst>
              <a:ext uri="{FF2B5EF4-FFF2-40B4-BE49-F238E27FC236}">
                <a16:creationId xmlns:a16="http://schemas.microsoft.com/office/drawing/2014/main" id="{0DF80922-C5B8-740E-2660-AFF924B97851}"/>
              </a:ext>
            </a:extLst>
          </p:cNvPr>
          <p:cNvPicPr>
            <a:picLocks noChangeAspect="1"/>
          </p:cNvPicPr>
          <p:nvPr/>
        </p:nvPicPr>
        <p:blipFill>
          <a:blip r:embed="rId3"/>
          <a:stretch>
            <a:fillRect/>
          </a:stretch>
        </p:blipFill>
        <p:spPr>
          <a:xfrm>
            <a:off x="1323277" y="5732859"/>
            <a:ext cx="9151714" cy="900169"/>
          </a:xfrm>
          <a:prstGeom prst="rect">
            <a:avLst/>
          </a:prstGeom>
        </p:spPr>
      </p:pic>
    </p:spTree>
    <p:extLst>
      <p:ext uri="{BB962C8B-B14F-4D97-AF65-F5344CB8AC3E}">
        <p14:creationId xmlns:p14="http://schemas.microsoft.com/office/powerpoint/2010/main" val="39620543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C579633-014B-8161-D7EB-3CD57BCE9910}"/>
              </a:ext>
            </a:extLst>
          </p:cNvPr>
          <p:cNvSpPr>
            <a:spLocks noGrp="1"/>
          </p:cNvSpPr>
          <p:nvPr>
            <p:ph idx="1"/>
          </p:nvPr>
        </p:nvSpPr>
        <p:spPr>
          <a:xfrm>
            <a:off x="618007" y="1963460"/>
            <a:ext cx="6268391" cy="4412078"/>
          </a:xfrm>
        </p:spPr>
        <p:txBody>
          <a:bodyPr>
            <a:normAutofit fontScale="92500" lnSpcReduction="20000"/>
          </a:bodyPr>
          <a:lstStyle/>
          <a:p>
            <a:r>
              <a:rPr lang="de-DE" dirty="0">
                <a:latin typeface="Avenir Light" panose="020B0402020203020204"/>
              </a:rPr>
              <a:t>Die Kampagne wird in der offenen Jugendarbeit durch </a:t>
            </a:r>
            <a:r>
              <a:rPr lang="de-DE" dirty="0" err="1">
                <a:latin typeface="Avenir Light" panose="020B0402020203020204"/>
              </a:rPr>
              <a:t>bOJA</a:t>
            </a:r>
            <a:r>
              <a:rPr lang="de-DE" dirty="0">
                <a:latin typeface="Avenir Light" panose="020B0402020203020204"/>
              </a:rPr>
              <a:t> </a:t>
            </a:r>
            <a:r>
              <a:rPr lang="de-DE" b="1" dirty="0">
                <a:latin typeface="Avenir Light" panose="020B0402020203020204"/>
              </a:rPr>
              <a:t>mit Jugendlichen </a:t>
            </a:r>
            <a:r>
              <a:rPr lang="de-DE" dirty="0">
                <a:latin typeface="Avenir Light" panose="020B0402020203020204"/>
              </a:rPr>
              <a:t>umgesetzt (+14 Jahre): </a:t>
            </a:r>
          </a:p>
          <a:p>
            <a:pPr marL="342900" indent="-342900">
              <a:buFont typeface="Arial" panose="020B0604020202020204" pitchFamily="34" charset="0"/>
              <a:buChar char="•"/>
            </a:pPr>
            <a:r>
              <a:rPr lang="de-DE" dirty="0">
                <a:latin typeface="Avenir Light" panose="020B0402020203020204"/>
              </a:rPr>
              <a:t>Pop-Up Settings in der offenen Jugendarbeit </a:t>
            </a:r>
            <a:r>
              <a:rPr lang="de-DE" sz="2000" b="0" i="0" dirty="0">
                <a:solidFill>
                  <a:schemeClr val="dk1"/>
                </a:solidFill>
                <a:effectLst/>
                <a:latin typeface="Avenir Light" panose="020B0402020203020204"/>
                <a:cs typeface="Lucida Sans Unicode" panose="020B0602030504020204" pitchFamily="34" charset="0"/>
              </a:rPr>
              <a:t>als Gestaltungs- und Kreativräume, in denen Contents (z.B. Videos) </a:t>
            </a:r>
            <a:r>
              <a:rPr lang="de-DE" dirty="0">
                <a:latin typeface="Avenir Light" panose="020B0402020203020204"/>
              </a:rPr>
              <a:t>zu den Kernbotschaften der ABC-Initiative </a:t>
            </a:r>
            <a:r>
              <a:rPr lang="de-DE" sz="2000" b="0" i="0" dirty="0">
                <a:solidFill>
                  <a:schemeClr val="dk1"/>
                </a:solidFill>
                <a:effectLst/>
                <a:latin typeface="Avenir Light" panose="020B0402020203020204"/>
                <a:cs typeface="Lucida Sans Unicode" panose="020B0602030504020204" pitchFamily="34" charset="0"/>
              </a:rPr>
              <a:t>von den Jugendlichen erarbeitet werden</a:t>
            </a:r>
          </a:p>
          <a:p>
            <a:pPr marL="342900" indent="-342900">
              <a:buFont typeface="Arial" panose="020B0604020202020204" pitchFamily="34" charset="0"/>
              <a:buChar char="•"/>
            </a:pPr>
            <a:r>
              <a:rPr lang="de-DE" dirty="0" err="1">
                <a:latin typeface="Avenir Light" panose="020B0402020203020204"/>
              </a:rPr>
              <a:t>Social</a:t>
            </a:r>
            <a:r>
              <a:rPr lang="de-DE" dirty="0">
                <a:latin typeface="Avenir Light" panose="020B0402020203020204"/>
              </a:rPr>
              <a:t>-Media-Beiträge (Instagram, Snapchat, etc.) zu Themen der psychischen Gesundheit Jugendlicher</a:t>
            </a:r>
          </a:p>
          <a:p>
            <a:pPr marL="342900" indent="-342900">
              <a:buFont typeface="Arial" panose="020B0604020202020204" pitchFamily="34" charset="0"/>
              <a:buChar char="•"/>
            </a:pPr>
            <a:r>
              <a:rPr lang="de-DE" dirty="0">
                <a:latin typeface="Avenir Light" panose="020B0402020203020204"/>
              </a:rPr>
              <a:t>Digitalisierung der „Gesunden </a:t>
            </a:r>
            <a:r>
              <a:rPr lang="de-DE" dirty="0" err="1">
                <a:latin typeface="Avenir Light" panose="020B0402020203020204"/>
              </a:rPr>
              <a:t>Boxxx</a:t>
            </a:r>
            <a:r>
              <a:rPr lang="de-DE" dirty="0">
                <a:latin typeface="Avenir Light" panose="020B0402020203020204"/>
              </a:rPr>
              <a:t>“ </a:t>
            </a:r>
            <a:r>
              <a:rPr lang="de-DE" sz="2000" b="0" i="0" dirty="0">
                <a:solidFill>
                  <a:schemeClr val="dk1"/>
                </a:solidFill>
                <a:effectLst/>
                <a:latin typeface="Avenir Light" panose="020B0402020203020204"/>
                <a:cs typeface="Lucida Sans Unicode" panose="020B0602030504020204" pitchFamily="34" charset="0"/>
              </a:rPr>
              <a:t>(Informations-</a:t>
            </a:r>
            <a:r>
              <a:rPr lang="de-DE" sz="2000" b="0" i="0" baseline="0" dirty="0">
                <a:solidFill>
                  <a:schemeClr val="dk1"/>
                </a:solidFill>
                <a:effectLst/>
                <a:latin typeface="Avenir Light" panose="020B0402020203020204"/>
                <a:cs typeface="Lucida Sans Unicode" panose="020B0602030504020204" pitchFamily="34" charset="0"/>
              </a:rPr>
              <a:t> und Methodenkoffer mit Übungen und Spielen u.a. zu psychischer Gesundheit) </a:t>
            </a:r>
            <a:endParaRPr lang="de-DE" dirty="0">
              <a:latin typeface="Avenir Light" panose="020B0402020203020204"/>
            </a:endParaRPr>
          </a:p>
          <a:p>
            <a:pPr marL="342900" indent="-342900">
              <a:buFont typeface="Arial" panose="020B0604020202020204" pitchFamily="34" charset="0"/>
              <a:buChar char="•"/>
            </a:pPr>
            <a:r>
              <a:rPr lang="de-DE" dirty="0">
                <a:latin typeface="Avenir Light" panose="020B0402020203020204"/>
              </a:rPr>
              <a:t>Schulungen für </a:t>
            </a:r>
            <a:r>
              <a:rPr lang="de-DE" dirty="0" err="1">
                <a:latin typeface="Avenir Light" panose="020B0402020203020204"/>
              </a:rPr>
              <a:t>Jugendarbeiter:innen</a:t>
            </a:r>
            <a:endParaRPr lang="de-DE" dirty="0">
              <a:latin typeface="Avenir Light" panose="020B0402020203020204"/>
            </a:endParaRPr>
          </a:p>
          <a:p>
            <a:pPr marL="342900" indent="-342900">
              <a:buFont typeface="Arial" panose="020B0604020202020204" pitchFamily="34" charset="0"/>
              <a:buChar char="•"/>
            </a:pPr>
            <a:r>
              <a:rPr lang="de-DE" dirty="0">
                <a:latin typeface="Avenir Light" panose="020B0402020203020204"/>
                <a:hlinkClick r:id="rId3"/>
              </a:rPr>
              <a:t>https://www.gesunde-jugendarbeit.at/du-bist-ok</a:t>
            </a:r>
            <a:endParaRPr lang="de-DE" dirty="0">
              <a:latin typeface="Avenir Light" panose="020B0402020203020204"/>
            </a:endParaRPr>
          </a:p>
          <a:p>
            <a:pPr marL="342900" indent="-342900">
              <a:buFont typeface="Arial" panose="020B0604020202020204" pitchFamily="34" charset="0"/>
              <a:buChar char="•"/>
            </a:pPr>
            <a:endParaRPr lang="de-DE" dirty="0">
              <a:latin typeface="Avenir Light" panose="020B0402020203020204"/>
            </a:endParaRPr>
          </a:p>
        </p:txBody>
      </p:sp>
      <p:sp>
        <p:nvSpPr>
          <p:cNvPr id="3" name="Titel 2">
            <a:extLst>
              <a:ext uri="{FF2B5EF4-FFF2-40B4-BE49-F238E27FC236}">
                <a16:creationId xmlns:a16="http://schemas.microsoft.com/office/drawing/2014/main" id="{EACB504F-0FDF-6202-7B28-C05F4C6E27EF}"/>
              </a:ext>
            </a:extLst>
          </p:cNvPr>
          <p:cNvSpPr>
            <a:spLocks noGrp="1"/>
          </p:cNvSpPr>
          <p:nvPr>
            <p:ph type="title"/>
          </p:nvPr>
        </p:nvSpPr>
        <p:spPr/>
        <p:txBody>
          <a:bodyPr/>
          <a:lstStyle/>
          <a:p>
            <a:r>
              <a:rPr lang="de-DE" dirty="0"/>
              <a:t>Ergänzende Hybridkampagne „Du bist OK“ </a:t>
            </a:r>
            <a:r>
              <a:rPr lang="de-DE" sz="2800" dirty="0"/>
              <a:t>(08/2023-09/2024)</a:t>
            </a:r>
          </a:p>
        </p:txBody>
      </p:sp>
      <p:pic>
        <p:nvPicPr>
          <p:cNvPr id="11" name="Grafik 10">
            <a:extLst>
              <a:ext uri="{FF2B5EF4-FFF2-40B4-BE49-F238E27FC236}">
                <a16:creationId xmlns:a16="http://schemas.microsoft.com/office/drawing/2014/main" id="{EF0AA9DE-9870-A39F-9517-78CF48AED59D}"/>
              </a:ext>
            </a:extLst>
          </p:cNvPr>
          <p:cNvPicPr>
            <a:picLocks noChangeAspect="1"/>
          </p:cNvPicPr>
          <p:nvPr/>
        </p:nvPicPr>
        <p:blipFill>
          <a:blip r:embed="rId4"/>
          <a:stretch>
            <a:fillRect/>
          </a:stretch>
        </p:blipFill>
        <p:spPr>
          <a:xfrm>
            <a:off x="618008" y="32199"/>
            <a:ext cx="1943100" cy="1847850"/>
          </a:xfrm>
          <a:prstGeom prst="rect">
            <a:avLst/>
          </a:prstGeom>
        </p:spPr>
      </p:pic>
      <p:pic>
        <p:nvPicPr>
          <p:cNvPr id="13" name="Grafik 12">
            <a:extLst>
              <a:ext uri="{FF2B5EF4-FFF2-40B4-BE49-F238E27FC236}">
                <a16:creationId xmlns:a16="http://schemas.microsoft.com/office/drawing/2014/main" id="{2225ADA9-4DA3-6CD0-1850-27C4520F5050}"/>
              </a:ext>
            </a:extLst>
          </p:cNvPr>
          <p:cNvPicPr>
            <a:picLocks noChangeAspect="1"/>
          </p:cNvPicPr>
          <p:nvPr/>
        </p:nvPicPr>
        <p:blipFill>
          <a:blip r:embed="rId5"/>
          <a:stretch>
            <a:fillRect/>
          </a:stretch>
        </p:blipFill>
        <p:spPr>
          <a:xfrm>
            <a:off x="7458076" y="1683992"/>
            <a:ext cx="3443287" cy="3092001"/>
          </a:xfrm>
          <a:prstGeom prst="rect">
            <a:avLst/>
          </a:prstGeom>
        </p:spPr>
      </p:pic>
      <p:pic>
        <p:nvPicPr>
          <p:cNvPr id="5" name="Grafik 4" descr="Ein Bild, das Muster, Quadrat, Grafiken, Pixel enthält.&#10;&#10;Automatisch generierte Beschreibung">
            <a:extLst>
              <a:ext uri="{FF2B5EF4-FFF2-40B4-BE49-F238E27FC236}">
                <a16:creationId xmlns:a16="http://schemas.microsoft.com/office/drawing/2014/main" id="{E49E909F-0720-612C-B865-BC98F27D414B}"/>
              </a:ext>
            </a:extLst>
          </p:cNvPr>
          <p:cNvPicPr>
            <a:picLocks noChangeAspect="1"/>
          </p:cNvPicPr>
          <p:nvPr/>
        </p:nvPicPr>
        <p:blipFill>
          <a:blip r:embed="rId6"/>
          <a:stretch>
            <a:fillRect/>
          </a:stretch>
        </p:blipFill>
        <p:spPr>
          <a:xfrm>
            <a:off x="9672638" y="4775993"/>
            <a:ext cx="1901355" cy="1896270"/>
          </a:xfrm>
          <a:prstGeom prst="rect">
            <a:avLst/>
          </a:prstGeom>
        </p:spPr>
      </p:pic>
    </p:spTree>
    <p:extLst>
      <p:ext uri="{BB962C8B-B14F-4D97-AF65-F5344CB8AC3E}">
        <p14:creationId xmlns:p14="http://schemas.microsoft.com/office/powerpoint/2010/main" val="136324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EF7F2E15-ED93-501C-74C0-CE8784DA674C}"/>
              </a:ext>
            </a:extLst>
          </p:cNvPr>
          <p:cNvSpPr>
            <a:spLocks noGrp="1"/>
          </p:cNvSpPr>
          <p:nvPr>
            <p:ph idx="1"/>
          </p:nvPr>
        </p:nvSpPr>
        <p:spPr>
          <a:xfrm>
            <a:off x="753107" y="1972883"/>
            <a:ext cx="5577355" cy="4381802"/>
          </a:xfrm>
        </p:spPr>
        <p:txBody>
          <a:bodyPr>
            <a:normAutofit lnSpcReduction="10000"/>
          </a:bodyPr>
          <a:lstStyle/>
          <a:p>
            <a:r>
              <a:rPr lang="de-DE" sz="1800" b="1" dirty="0" err="1">
                <a:latin typeface="Avenir Light" panose="020B0402020203020204"/>
                <a:cs typeface="Times New Roman" panose="02020603050405020304" pitchFamily="18" charset="0"/>
                <a:hlinkClick r:id="rId3"/>
              </a:rPr>
              <a:t>WohlfühlPOOL</a:t>
            </a:r>
            <a:r>
              <a:rPr lang="de-DE" sz="1800" b="1" dirty="0">
                <a:latin typeface="Avenir Light" panose="020B0402020203020204"/>
                <a:cs typeface="Times New Roman" panose="02020603050405020304" pitchFamily="18" charset="0"/>
                <a:hlinkClick r:id="rId3"/>
              </a:rPr>
              <a:t> </a:t>
            </a:r>
            <a:r>
              <a:rPr lang="de-DE" sz="1800" b="1" dirty="0">
                <a:latin typeface="Avenir Light" panose="020B0402020203020204"/>
                <a:cs typeface="Times New Roman" panose="02020603050405020304" pitchFamily="18" charset="0"/>
              </a:rPr>
              <a:t>als zentrale Plattform </a:t>
            </a:r>
            <a:r>
              <a:rPr lang="de-DE" sz="1800" dirty="0">
                <a:latin typeface="Avenir Light" panose="020B0402020203020204"/>
                <a:cs typeface="Times New Roman" panose="02020603050405020304" pitchFamily="18" charset="0"/>
              </a:rPr>
              <a:t>zur Bündelung und Verbreitung von Informationen, Aktivitäten und Materialien zur psychosozialen Gesundheit junger Menschen</a:t>
            </a:r>
          </a:p>
          <a:p>
            <a:pPr marL="285750" indent="-285750">
              <a:lnSpc>
                <a:spcPct val="100000"/>
              </a:lnSpc>
              <a:buFont typeface="Arial" panose="020B0604020202020204" pitchFamily="34" charset="0"/>
              <a:buChar char="•"/>
            </a:pPr>
            <a:r>
              <a:rPr lang="de-DE" sz="1800" dirty="0">
                <a:latin typeface="Avenir Light" panose="020B0402020203020204"/>
                <a:cs typeface="Times New Roman" panose="02020603050405020304" pitchFamily="18" charset="0"/>
              </a:rPr>
              <a:t>Toolbox (Materialiensammlung)</a:t>
            </a:r>
          </a:p>
          <a:p>
            <a:pPr marL="285750" indent="-285750">
              <a:lnSpc>
                <a:spcPct val="100000"/>
              </a:lnSpc>
              <a:buFont typeface="Arial" panose="020B0604020202020204" pitchFamily="34" charset="0"/>
              <a:buChar char="•"/>
            </a:pPr>
            <a:r>
              <a:rPr lang="de-DE" sz="1800" dirty="0">
                <a:latin typeface="Avenir Light" panose="020B0402020203020204"/>
                <a:cs typeface="Times New Roman" panose="02020603050405020304" pitchFamily="18" charset="0"/>
              </a:rPr>
              <a:t>Jetzt: Leuchtturmprojekte (Förderprojekte und </a:t>
            </a:r>
            <a:r>
              <a:rPr lang="de-DE" sz="1800" dirty="0" err="1">
                <a:latin typeface="Avenir Light" panose="020B0402020203020204"/>
                <a:cs typeface="Times New Roman" panose="02020603050405020304" pitchFamily="18" charset="0"/>
              </a:rPr>
              <a:t>WohlfühlZONE</a:t>
            </a:r>
            <a:r>
              <a:rPr lang="de-DE" sz="1800" dirty="0">
                <a:latin typeface="Avenir Light" panose="020B0402020203020204"/>
                <a:cs typeface="Times New Roman" panose="02020603050405020304" pitchFamily="18" charset="0"/>
              </a:rPr>
              <a:t> Schule), längerfristig: Good Practice Portal</a:t>
            </a:r>
          </a:p>
          <a:p>
            <a:pPr marL="285750" indent="-285750">
              <a:lnSpc>
                <a:spcPct val="100000"/>
              </a:lnSpc>
              <a:buFont typeface="Arial" panose="020B0604020202020204" pitchFamily="34" charset="0"/>
              <a:buChar char="•"/>
            </a:pPr>
            <a:r>
              <a:rPr lang="de-DE" sz="1800" dirty="0">
                <a:latin typeface="Avenir Light" panose="020B0402020203020204"/>
                <a:cs typeface="Times New Roman" panose="02020603050405020304" pitchFamily="18" charset="0"/>
              </a:rPr>
              <a:t>News und Veranstaltungen (Aktivitäten geförderter Projekte und </a:t>
            </a:r>
            <a:r>
              <a:rPr lang="de-DE" sz="1800" dirty="0" err="1">
                <a:latin typeface="Avenir Light" panose="020B0402020203020204"/>
                <a:cs typeface="Times New Roman" panose="02020603050405020304" pitchFamily="18" charset="0"/>
              </a:rPr>
              <a:t>Partner:innen</a:t>
            </a:r>
            <a:r>
              <a:rPr lang="de-DE" sz="1800" dirty="0">
                <a:latin typeface="Avenir Light" panose="020B0402020203020204"/>
                <a:cs typeface="Times New Roman" panose="02020603050405020304" pitchFamily="18" charset="0"/>
              </a:rPr>
              <a:t> der Initiative)</a:t>
            </a:r>
          </a:p>
          <a:p>
            <a:pPr marL="285750" indent="-285750">
              <a:lnSpc>
                <a:spcPct val="100000"/>
              </a:lnSpc>
              <a:buFont typeface="Arial" panose="020B0604020202020204" pitchFamily="34" charset="0"/>
              <a:buChar char="•"/>
            </a:pPr>
            <a:r>
              <a:rPr lang="de-DE" sz="1800" dirty="0">
                <a:latin typeface="Avenir Light" panose="020B0402020203020204"/>
                <a:cs typeface="Times New Roman" panose="02020603050405020304" pitchFamily="18" charset="0"/>
              </a:rPr>
              <a:t>Verlinkung zu </a:t>
            </a:r>
            <a:r>
              <a:rPr lang="de-DE" sz="1800" dirty="0" err="1">
                <a:latin typeface="Avenir Light" panose="020B0402020203020204"/>
                <a:cs typeface="Times New Roman" panose="02020603050405020304" pitchFamily="18" charset="0"/>
              </a:rPr>
              <a:t>Social</a:t>
            </a:r>
            <a:r>
              <a:rPr lang="de-DE" sz="1800" dirty="0">
                <a:latin typeface="Avenir Light" panose="020B0402020203020204"/>
                <a:cs typeface="Times New Roman" panose="02020603050405020304" pitchFamily="18" charset="0"/>
              </a:rPr>
              <a:t> Media-Kanälen der Initiative</a:t>
            </a:r>
          </a:p>
          <a:p>
            <a:pPr marL="285750" indent="-285750">
              <a:lnSpc>
                <a:spcPct val="100000"/>
              </a:lnSpc>
              <a:buFont typeface="Arial" panose="020B0604020202020204" pitchFamily="34" charset="0"/>
              <a:buChar char="•"/>
            </a:pPr>
            <a:r>
              <a:rPr lang="de-DE" sz="1800" dirty="0">
                <a:latin typeface="Avenir Light" panose="020B0402020203020204"/>
                <a:cs typeface="Times New Roman" panose="02020603050405020304" pitchFamily="18" charset="0"/>
              </a:rPr>
              <a:t>Übersicht über </a:t>
            </a:r>
            <a:r>
              <a:rPr lang="de-DE" sz="1800" dirty="0" err="1">
                <a:latin typeface="Avenir Light" panose="020B0402020203020204"/>
                <a:cs typeface="Times New Roman" panose="02020603050405020304" pitchFamily="18" charset="0"/>
              </a:rPr>
              <a:t>Partner:innen</a:t>
            </a:r>
            <a:r>
              <a:rPr lang="de-DE" sz="1800" dirty="0">
                <a:latin typeface="Avenir Light" panose="020B0402020203020204"/>
                <a:cs typeface="Times New Roman" panose="02020603050405020304" pitchFamily="18" charset="0"/>
              </a:rPr>
              <a:t> der ABC-Initiative</a:t>
            </a:r>
          </a:p>
          <a:p>
            <a:pPr marL="342900" indent="-342900">
              <a:buFontTx/>
              <a:buChar char="-"/>
            </a:pPr>
            <a:endParaRPr lang="de-DE" sz="1800" dirty="0">
              <a:latin typeface="Avenir Light" panose="020B0402020203020204"/>
            </a:endParaRPr>
          </a:p>
          <a:p>
            <a:endParaRPr lang="de-AT" sz="1800" dirty="0"/>
          </a:p>
        </p:txBody>
      </p:sp>
      <p:sp>
        <p:nvSpPr>
          <p:cNvPr id="3" name="Titel 2">
            <a:extLst>
              <a:ext uri="{FF2B5EF4-FFF2-40B4-BE49-F238E27FC236}">
                <a16:creationId xmlns:a16="http://schemas.microsoft.com/office/drawing/2014/main" id="{55E4E97B-49DA-61D0-1A66-EAB439434D3F}"/>
              </a:ext>
            </a:extLst>
          </p:cNvPr>
          <p:cNvSpPr>
            <a:spLocks noGrp="1"/>
          </p:cNvSpPr>
          <p:nvPr>
            <p:ph type="title"/>
          </p:nvPr>
        </p:nvSpPr>
        <p:spPr/>
        <p:txBody>
          <a:bodyPr/>
          <a:lstStyle/>
          <a:p>
            <a:r>
              <a:rPr lang="de-DE" dirty="0"/>
              <a:t>Plattform </a:t>
            </a:r>
            <a:r>
              <a:rPr lang="de-DE" dirty="0" err="1"/>
              <a:t>WohlfühlPOOl</a:t>
            </a:r>
            <a:endParaRPr lang="de-AT" dirty="0"/>
          </a:p>
        </p:txBody>
      </p:sp>
      <p:pic>
        <p:nvPicPr>
          <p:cNvPr id="4" name="Grafik 3">
            <a:extLst>
              <a:ext uri="{FF2B5EF4-FFF2-40B4-BE49-F238E27FC236}">
                <a16:creationId xmlns:a16="http://schemas.microsoft.com/office/drawing/2014/main" id="{F3823B6A-E0B3-362A-6136-BB0C0FF0E521}"/>
              </a:ext>
            </a:extLst>
          </p:cNvPr>
          <p:cNvPicPr>
            <a:picLocks noChangeAspect="1"/>
          </p:cNvPicPr>
          <p:nvPr/>
        </p:nvPicPr>
        <p:blipFill>
          <a:blip r:embed="rId4"/>
          <a:stretch>
            <a:fillRect/>
          </a:stretch>
        </p:blipFill>
        <p:spPr>
          <a:xfrm>
            <a:off x="6473169" y="2744916"/>
            <a:ext cx="4583585" cy="3955921"/>
          </a:xfrm>
          <a:prstGeom prst="rect">
            <a:avLst/>
          </a:prstGeom>
        </p:spPr>
      </p:pic>
      <p:pic>
        <p:nvPicPr>
          <p:cNvPr id="5" name="Picture 2" descr="ToolBOX Icon">
            <a:extLst>
              <a:ext uri="{FF2B5EF4-FFF2-40B4-BE49-F238E27FC236}">
                <a16:creationId xmlns:a16="http://schemas.microsoft.com/office/drawing/2014/main" id="{AB3DFA89-9D5F-5642-95B7-0F9BF59BD7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7192" y="1618906"/>
            <a:ext cx="2243618" cy="1126011"/>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descr="Ein Bild, das Text, Schrift, Typografie, Grafiken enthält.&#10;&#10;Automatisch generierte Beschreibung">
            <a:extLst>
              <a:ext uri="{FF2B5EF4-FFF2-40B4-BE49-F238E27FC236}">
                <a16:creationId xmlns:a16="http://schemas.microsoft.com/office/drawing/2014/main" id="{8D6B1852-C861-241D-5FB8-F6351376FB34}"/>
              </a:ext>
            </a:extLst>
          </p:cNvPr>
          <p:cNvPicPr>
            <a:picLocks noChangeAspect="1"/>
          </p:cNvPicPr>
          <p:nvPr/>
        </p:nvPicPr>
        <p:blipFill>
          <a:blip r:embed="rId6"/>
          <a:stretch>
            <a:fillRect/>
          </a:stretch>
        </p:blipFill>
        <p:spPr>
          <a:xfrm>
            <a:off x="531123" y="378793"/>
            <a:ext cx="1955815" cy="962990"/>
          </a:xfrm>
          <a:prstGeom prst="rect">
            <a:avLst/>
          </a:prstGeom>
        </p:spPr>
      </p:pic>
    </p:spTree>
    <p:extLst>
      <p:ext uri="{BB962C8B-B14F-4D97-AF65-F5344CB8AC3E}">
        <p14:creationId xmlns:p14="http://schemas.microsoft.com/office/powerpoint/2010/main" val="38050220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1531</Words>
  <Application>Microsoft Office PowerPoint</Application>
  <PresentationFormat>Breitbild</PresentationFormat>
  <Paragraphs>156</Paragraphs>
  <Slides>17</Slides>
  <Notes>15</Notes>
  <HiddenSlides>0</HiddenSlides>
  <MMClips>0</MMClips>
  <ScaleCrop>false</ScaleCrop>
  <HeadingPairs>
    <vt:vector size="6" baseType="variant">
      <vt:variant>
        <vt:lpstr>Verwendete Schriftarten</vt:lpstr>
      </vt:variant>
      <vt:variant>
        <vt:i4>10</vt:i4>
      </vt:variant>
      <vt:variant>
        <vt:lpstr>Design</vt:lpstr>
      </vt:variant>
      <vt:variant>
        <vt:i4>3</vt:i4>
      </vt:variant>
      <vt:variant>
        <vt:lpstr>Folientitel</vt:lpstr>
      </vt:variant>
      <vt:variant>
        <vt:i4>17</vt:i4>
      </vt:variant>
    </vt:vector>
  </HeadingPairs>
  <TitlesOfParts>
    <vt:vector size="30" baseType="lpstr">
      <vt:lpstr>Amatic SC</vt:lpstr>
      <vt:lpstr>Arial</vt:lpstr>
      <vt:lpstr>Avenir Light</vt:lpstr>
      <vt:lpstr>Calibri</vt:lpstr>
      <vt:lpstr>ElsevierGulliver</vt:lpstr>
      <vt:lpstr>Lucida Sans</vt:lpstr>
      <vt:lpstr>Lucida Sans Unicode</vt:lpstr>
      <vt:lpstr>Playfair Display</vt:lpstr>
      <vt:lpstr>Systemschrift Normal</vt:lpstr>
      <vt:lpstr>UnitsLabProLight</vt:lpstr>
      <vt:lpstr>Office</vt:lpstr>
      <vt:lpstr>1_Office</vt:lpstr>
      <vt:lpstr>2_Office</vt:lpstr>
      <vt:lpstr>Initiative “ABC der psychosozialen Gesundheit junger Menschen” </vt:lpstr>
      <vt:lpstr>PowerPoint-Präsentation</vt:lpstr>
      <vt:lpstr>Schwerpunkte Kompetenzzentrum „Zukunft Gesundheitsförderung“</vt:lpstr>
      <vt:lpstr>10 Maßnahmenbündel für eine gesundheits- fördernde Zukunft  in Österreich</vt:lpstr>
      <vt:lpstr>Konzept der ABC-Initative</vt:lpstr>
      <vt:lpstr>DIe drei positiven Kernbotschaften</vt:lpstr>
      <vt:lpstr>Umsetzung der ABC-IniTative in Österreich</vt:lpstr>
      <vt:lpstr>Ergänzende Hybridkampagne „Du bist OK“ (08/2023-09/2024)</vt:lpstr>
      <vt:lpstr>Plattform WohlfühlPOOl</vt:lpstr>
      <vt:lpstr>Anmeldung und Information</vt:lpstr>
      <vt:lpstr>PowerPoint-Präsentation</vt:lpstr>
      <vt:lpstr>Schwerpunkt psychosoziale Gesundheit von jungen Menschen</vt:lpstr>
      <vt:lpstr>5 Projekte zur Förderung eines positiven (Körper-)Selbstbildes</vt:lpstr>
      <vt:lpstr>Real Girl‘s Art</vt:lpstr>
      <vt:lpstr>Inside – Social Media Empowerment im Kontext  Gesundheit für Jugendliche </vt:lpstr>
      <vt:lpstr>Für Jugendliche und für Multiplikator:innen</vt:lpstr>
      <vt:lpstr>Danke für Ihre Aufmerksamkeit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Jessica Bernhart</dc:creator>
  <cp:lastModifiedBy>Ekim San</cp:lastModifiedBy>
  <cp:revision>75</cp:revision>
  <dcterms:created xsi:type="dcterms:W3CDTF">2023-08-17T07:30:21Z</dcterms:created>
  <dcterms:modified xsi:type="dcterms:W3CDTF">2023-10-17T08:06:00Z</dcterms:modified>
</cp:coreProperties>
</file>